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1"/>
  </p:notesMasterIdLst>
  <p:handoutMasterIdLst>
    <p:handoutMasterId r:id="rId22"/>
  </p:handoutMasterIdLst>
  <p:sldIdLst>
    <p:sldId id="259" r:id="rId5"/>
    <p:sldId id="261" r:id="rId6"/>
    <p:sldId id="311" r:id="rId7"/>
    <p:sldId id="310" r:id="rId8"/>
    <p:sldId id="309" r:id="rId9"/>
    <p:sldId id="308" r:id="rId10"/>
    <p:sldId id="312" r:id="rId11"/>
    <p:sldId id="306" r:id="rId12"/>
    <p:sldId id="295" r:id="rId13"/>
    <p:sldId id="296" r:id="rId14"/>
    <p:sldId id="297" r:id="rId15"/>
    <p:sldId id="313" r:id="rId16"/>
    <p:sldId id="298" r:id="rId17"/>
    <p:sldId id="304" r:id="rId18"/>
    <p:sldId id="307" r:id="rId19"/>
    <p:sldId id="2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C783"/>
    <a:srgbClr val="FFFF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45693" autoAdjust="0"/>
  </p:normalViewPr>
  <p:slideViewPr>
    <p:cSldViewPr snapToGrid="0">
      <p:cViewPr varScale="1">
        <p:scale>
          <a:sx n="52" d="100"/>
          <a:sy n="52" d="100"/>
        </p:scale>
        <p:origin x="2754" y="78"/>
      </p:cViewPr>
      <p:guideLst/>
    </p:cSldViewPr>
  </p:slideViewPr>
  <p:outlineViewPr>
    <p:cViewPr>
      <p:scale>
        <a:sx n="33" d="100"/>
        <a:sy n="33" d="100"/>
      </p:scale>
      <p:origin x="0" y="-17394"/>
    </p:cViewPr>
  </p:outlineViewPr>
  <p:notesTextViewPr>
    <p:cViewPr>
      <p:scale>
        <a:sx n="3" d="2"/>
        <a:sy n="3" d="2"/>
      </p:scale>
      <p:origin x="0" y="0"/>
    </p:cViewPr>
  </p:notesTextViewPr>
  <p:sorterViewPr>
    <p:cViewPr>
      <p:scale>
        <a:sx n="66" d="100"/>
        <a:sy n="66" d="100"/>
      </p:scale>
      <p:origin x="0" y="0"/>
    </p:cViewPr>
  </p:sorterViewPr>
  <p:notesViewPr>
    <p:cSldViewPr snapToGrid="0">
      <p:cViewPr>
        <p:scale>
          <a:sx n="50" d="100"/>
          <a:sy n="50" d="100"/>
        </p:scale>
        <p:origin x="3403" y="3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10/16/2021</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F815A-5A10-42A8-9FEC-3938D2D9BA48}" type="datetimeFigureOut">
              <a:rPr lang="en-US" noProof="0" smtClean="0"/>
              <a:t>10/16/2021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49DAF-093F-4482-AA38-346E9A2DEE94}" type="slidenum">
              <a:rPr lang="en-US" noProof="0" smtClean="0"/>
              <a:t>‹#›</a:t>
            </a:fld>
            <a:endParaRPr lang="en-US" noProof="0" dirty="0"/>
          </a:p>
        </p:txBody>
      </p:sp>
    </p:spTree>
    <p:extLst>
      <p:ext uri="{BB962C8B-B14F-4D97-AF65-F5344CB8AC3E}">
        <p14:creationId xmlns:p14="http://schemas.microsoft.com/office/powerpoint/2010/main" val="335681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Good Morning Everyone – thank you all for joining us today. My name is Mandi and I am one of the clinical social workers with our Supportive Oncology program at the Robert H. Lurie Comprehensive Cancer Center of Northwestern. I am going to be sharing a few resources with you today that might be helpful when navigating your cancer experience, whether that experience is as a patient in active treatment, or navigating survivorship, managing advanced disease, OR as a caregiver for someone with a gynecologic cancer</a:t>
            </a:r>
            <a:r>
              <a:rPr lang="en-US" dirty="0" smtClean="0"/>
              <a:t>. My</a:t>
            </a:r>
            <a:r>
              <a:rPr lang="en-US" baseline="0" dirty="0" smtClean="0"/>
              <a:t> aim is to touch on a few of the more prevalent, or common needs that arise throughout the </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1</a:t>
            </a:fld>
            <a:endParaRPr lang="en-US" noProof="0" dirty="0"/>
          </a:p>
        </p:txBody>
      </p:sp>
    </p:spTree>
    <p:extLst>
      <p:ext uri="{BB962C8B-B14F-4D97-AF65-F5344CB8AC3E}">
        <p14:creationId xmlns:p14="http://schemas.microsoft.com/office/powerpoint/2010/main" val="1586368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peer mentorship programs, Cancer Resource Centers are a wonderful avenue of getting plugged into a community of people who “get it” – and the cool thing is that you can connect at whichever level you need, whichever level you’re comfortable with.</a:t>
            </a:r>
          </a:p>
          <a:p>
            <a:endParaRPr lang="en-US" dirty="0"/>
          </a:p>
          <a:p>
            <a:r>
              <a:rPr lang="en-US" dirty="0"/>
              <a:t>These centers host support groups– sometimes by diagnosis or treatment stage, or by concern - like navigating survivorship or </a:t>
            </a:r>
            <a:r>
              <a:rPr lang="en-US" dirty="0" smtClean="0"/>
              <a:t>getting support as a caregiver. In recent years, there has</a:t>
            </a:r>
            <a:r>
              <a:rPr lang="en-US" baseline="0" dirty="0" smtClean="0"/>
              <a:t> also been a growing recognition of the unique experiences of women of color as they navigate care, and women who are Spanish-speaking. And the programming at cancer resource centers certainly reflects that recognition– you’ll find more specific groups dedicated to creating space for discussion, support, and connection.</a:t>
            </a:r>
            <a:endParaRPr lang="en-US" dirty="0"/>
          </a:p>
          <a:p>
            <a:endParaRPr lang="en-US" dirty="0"/>
          </a:p>
          <a:p>
            <a:r>
              <a:rPr lang="en-US" dirty="0"/>
              <a:t>For some folks, a support group isn’t quite the type of connection they’d benefit from. Cancer Resource Centers offer countless other programs and opportunities to be with a group of people who understand the impact of cancer. In some ways, that might make a virtual gentle yoga class, or meditation, or Tai Chi, or arts/crafts class, or networking group, workshop or seminar,…. More meaningful</a:t>
            </a:r>
            <a:r>
              <a:rPr lang="en-US" dirty="0" smtClean="0"/>
              <a:t>.</a:t>
            </a:r>
          </a:p>
          <a:p>
            <a:endParaRPr lang="en-US" dirty="0" smtClean="0"/>
          </a:p>
          <a:p>
            <a:r>
              <a:rPr lang="en-US" dirty="0" smtClean="0"/>
              <a:t>Each group, or gathering,</a:t>
            </a:r>
            <a:r>
              <a:rPr lang="en-US" baseline="0" dirty="0" smtClean="0"/>
              <a:t> will have its own feel, its own dynamic. Dip a toe in and see how it feels.</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10</a:t>
            </a:fld>
            <a:endParaRPr lang="en-US" noProof="0" dirty="0"/>
          </a:p>
        </p:txBody>
      </p:sp>
    </p:spTree>
    <p:extLst>
      <p:ext uri="{BB962C8B-B14F-4D97-AF65-F5344CB8AC3E}">
        <p14:creationId xmlns:p14="http://schemas.microsoft.com/office/powerpoint/2010/main" val="1500181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a few of the options in the area. Depending on the location, programs are offered in-person, virtually, or both. </a:t>
            </a:r>
          </a:p>
          <a:p>
            <a:endParaRPr lang="en-US" dirty="0"/>
          </a:p>
          <a:p>
            <a:r>
              <a:rPr lang="en-US" dirty="0"/>
              <a:t>Short-term counseling and support. Wellness House excellent programming in Spanish. Groups for women of color. </a:t>
            </a:r>
          </a:p>
        </p:txBody>
      </p:sp>
      <p:sp>
        <p:nvSpPr>
          <p:cNvPr id="4" name="Slide Number Placeholder 3"/>
          <p:cNvSpPr>
            <a:spLocks noGrp="1"/>
          </p:cNvSpPr>
          <p:nvPr>
            <p:ph type="sldNum" sz="quarter" idx="5"/>
          </p:nvPr>
        </p:nvSpPr>
        <p:spPr/>
        <p:txBody>
          <a:bodyPr/>
          <a:lstStyle/>
          <a:p>
            <a:fld id="{B8649DAF-093F-4482-AA38-346E9A2DEE94}" type="slidenum">
              <a:rPr lang="en-US" noProof="0" smtClean="0"/>
              <a:t>11</a:t>
            </a:fld>
            <a:endParaRPr lang="en-US" noProof="0" dirty="0"/>
          </a:p>
        </p:txBody>
      </p:sp>
    </p:spTree>
    <p:extLst>
      <p:ext uri="{BB962C8B-B14F-4D97-AF65-F5344CB8AC3E}">
        <p14:creationId xmlns:p14="http://schemas.microsoft.com/office/powerpoint/2010/main" val="624639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give a nod to </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12</a:t>
            </a:fld>
            <a:endParaRPr lang="en-US" noProof="0" dirty="0"/>
          </a:p>
        </p:txBody>
      </p:sp>
    </p:spTree>
    <p:extLst>
      <p:ext uri="{BB962C8B-B14F-4D97-AF65-F5344CB8AC3E}">
        <p14:creationId xmlns:p14="http://schemas.microsoft.com/office/powerpoint/2010/main" val="3357054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49DAF-093F-4482-AA38-346E9A2DEE94}" type="slidenum">
              <a:rPr lang="en-US" noProof="0" smtClean="0"/>
              <a:t>13</a:t>
            </a:fld>
            <a:endParaRPr lang="en-US" noProof="0" dirty="0"/>
          </a:p>
        </p:txBody>
      </p:sp>
    </p:spTree>
    <p:extLst>
      <p:ext uri="{BB962C8B-B14F-4D97-AF65-F5344CB8AC3E}">
        <p14:creationId xmlns:p14="http://schemas.microsoft.com/office/powerpoint/2010/main" val="3673130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general, insurance is a tricky space to navigate. Questions about Medicare in the context of treatment and survivorship often come up, so I wanted to drop some information about SHIP today. </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14</a:t>
            </a:fld>
            <a:endParaRPr lang="en-US" noProof="0" dirty="0"/>
          </a:p>
        </p:txBody>
      </p:sp>
    </p:spTree>
    <p:extLst>
      <p:ext uri="{BB962C8B-B14F-4D97-AF65-F5344CB8AC3E}">
        <p14:creationId xmlns:p14="http://schemas.microsoft.com/office/powerpoint/2010/main" val="4075882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but not </a:t>
            </a:r>
            <a:r>
              <a:rPr lang="en-US" dirty="0" smtClean="0"/>
              <a:t>least</a:t>
            </a:r>
          </a:p>
          <a:p>
            <a:endParaRPr lang="en-US" dirty="0" smtClean="0"/>
          </a:p>
          <a:p>
            <a:r>
              <a:rPr lang="en-US" dirty="0" smtClean="0"/>
              <a:t>Oncology Social Work---</a:t>
            </a:r>
          </a:p>
          <a:p>
            <a:r>
              <a:rPr lang="en-US" dirty="0" smtClean="0"/>
              <a:t>A good starting point, not just for emotional</a:t>
            </a:r>
            <a:r>
              <a:rPr lang="en-US" baseline="0" dirty="0" smtClean="0"/>
              <a:t> support, but SW can also serve as a bit of a switchboard… Helping you figure out where to start and connecting you with the right internal and external resources.</a:t>
            </a:r>
          </a:p>
          <a:p>
            <a:endParaRPr lang="en-US" baseline="0" dirty="0" smtClean="0"/>
          </a:p>
          <a:p>
            <a:r>
              <a:rPr lang="en-US" baseline="0" dirty="0" smtClean="0"/>
              <a:t>Hospitals, clinics, and cancer centers have countless </a:t>
            </a:r>
            <a:r>
              <a:rPr lang="en-US" baseline="0" dirty="0" err="1" smtClean="0"/>
              <a:t>discplines</a:t>
            </a:r>
            <a:r>
              <a:rPr lang="en-US" baseline="0" dirty="0" smtClean="0"/>
              <a:t> that you can make use of throughout your experience as needed. When in doubt, ask your medical team. </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15</a:t>
            </a:fld>
            <a:endParaRPr lang="en-US" noProof="0" dirty="0"/>
          </a:p>
        </p:txBody>
      </p:sp>
    </p:spTree>
    <p:extLst>
      <p:ext uri="{BB962C8B-B14F-4D97-AF65-F5344CB8AC3E}">
        <p14:creationId xmlns:p14="http://schemas.microsoft.com/office/powerpoint/2010/main" val="669002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49DAF-093F-4482-AA38-346E9A2DEE94}" type="slidenum">
              <a:rPr lang="en-US" noProof="0" smtClean="0"/>
              <a:t>16</a:t>
            </a:fld>
            <a:endParaRPr lang="en-US" noProof="0" dirty="0"/>
          </a:p>
        </p:txBody>
      </p:sp>
    </p:spTree>
    <p:extLst>
      <p:ext uri="{BB962C8B-B14F-4D97-AF65-F5344CB8AC3E}">
        <p14:creationId xmlns:p14="http://schemas.microsoft.com/office/powerpoint/2010/main" val="174683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exploring resources can be a bit overwhelming, there’s a lot out there and it can be hard to know where to start. </a:t>
            </a:r>
          </a:p>
          <a:p>
            <a:r>
              <a:rPr lang="en-US" dirty="0"/>
              <a:t>So, along the way, I’ll ask that you keep a couple questions in mind as I walk through a curated list of resources that might be useful for your own personal experience of cancer. </a:t>
            </a:r>
          </a:p>
        </p:txBody>
      </p:sp>
      <p:sp>
        <p:nvSpPr>
          <p:cNvPr id="4" name="Slide Number Placeholder 3"/>
          <p:cNvSpPr>
            <a:spLocks noGrp="1"/>
          </p:cNvSpPr>
          <p:nvPr>
            <p:ph type="sldNum" sz="quarter" idx="5"/>
          </p:nvPr>
        </p:nvSpPr>
        <p:spPr/>
        <p:txBody>
          <a:bodyPr/>
          <a:lstStyle/>
          <a:p>
            <a:fld id="{B8649DAF-093F-4482-AA38-346E9A2DEE94}" type="slidenum">
              <a:rPr lang="en-US" noProof="0" smtClean="0"/>
              <a:t>2</a:t>
            </a:fld>
            <a:endParaRPr lang="en-US" noProof="0" dirty="0"/>
          </a:p>
        </p:txBody>
      </p:sp>
    </p:spTree>
    <p:extLst>
      <p:ext uri="{BB962C8B-B14F-4D97-AF65-F5344CB8AC3E}">
        <p14:creationId xmlns:p14="http://schemas.microsoft.com/office/powerpoint/2010/main" val="230161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is--- Can I identify areas within myself &amp; my life where I might benefit from additional support? As women, as caregivers</a:t>
            </a:r>
            <a:r>
              <a:rPr lang="en-US" dirty="0" smtClean="0"/>
              <a:t>, navigating cancer, </a:t>
            </a:r>
            <a:r>
              <a:rPr lang="en-US" dirty="0"/>
              <a:t>it’s not uncommon to feel that inner </a:t>
            </a:r>
            <a:r>
              <a:rPr lang="en-US" dirty="0" smtClean="0"/>
              <a:t>wish </a:t>
            </a:r>
            <a:r>
              <a:rPr lang="en-US" dirty="0"/>
              <a:t>for some help, some support, when faced with </a:t>
            </a:r>
            <a:r>
              <a:rPr lang="en-US" dirty="0" smtClean="0"/>
              <a:t>the </a:t>
            </a:r>
            <a:r>
              <a:rPr lang="en-US" dirty="0"/>
              <a:t>significant </a:t>
            </a:r>
            <a:r>
              <a:rPr lang="en-US" dirty="0" smtClean="0"/>
              <a:t>challenges</a:t>
            </a:r>
            <a:r>
              <a:rPr lang="en-US" baseline="0" dirty="0" smtClean="0"/>
              <a:t> involved</a:t>
            </a:r>
            <a:r>
              <a:rPr lang="en-US" dirty="0" smtClean="0"/>
              <a:t>. </a:t>
            </a:r>
            <a:r>
              <a:rPr lang="en-US" dirty="0"/>
              <a:t>And </a:t>
            </a:r>
            <a:r>
              <a:rPr lang="en-US" dirty="0" smtClean="0"/>
              <a:t>that</a:t>
            </a:r>
            <a:r>
              <a:rPr lang="en-US" baseline="0" dirty="0" smtClean="0"/>
              <a:t> general wish</a:t>
            </a:r>
            <a:r>
              <a:rPr lang="en-US" dirty="0" smtClean="0"/>
              <a:t> </a:t>
            </a:r>
            <a:r>
              <a:rPr lang="en-US" dirty="0"/>
              <a:t>might feel </a:t>
            </a:r>
            <a:r>
              <a:rPr lang="en-US" dirty="0" smtClean="0"/>
              <a:t>overwhelming, </a:t>
            </a:r>
            <a:r>
              <a:rPr lang="en-US" dirty="0"/>
              <a:t>and the </a:t>
            </a:r>
            <a:r>
              <a:rPr lang="en-US" dirty="0" smtClean="0"/>
              <a:t>your need help </a:t>
            </a:r>
            <a:r>
              <a:rPr lang="en-US" dirty="0"/>
              <a:t>might feel very nebulous and shapeless. </a:t>
            </a:r>
          </a:p>
          <a:p>
            <a:endParaRPr lang="en-US" dirty="0"/>
          </a:p>
          <a:p>
            <a:r>
              <a:rPr lang="en-US" dirty="0"/>
              <a:t>Maybe when friends or family ask how they help, it’s hard to come up with a concrete answer. Sometimes assessing the different ways your life has been impacted by cancer can lead to a clearer picture of what help is needed. Frankly, during times of crisis or high distress, it can be a little challenging to take stock objectively and figure out what is needed. </a:t>
            </a:r>
            <a:r>
              <a:rPr lang="en-US" dirty="0" smtClean="0"/>
              <a:t>That’s when you lean on others to help list out those needs. </a:t>
            </a:r>
            <a:r>
              <a:rPr lang="en-US" dirty="0" err="1" smtClean="0"/>
              <a:t>Onc</a:t>
            </a:r>
            <a:r>
              <a:rPr lang="en-US" dirty="0" smtClean="0"/>
              <a:t> </a:t>
            </a:r>
            <a:r>
              <a:rPr lang="en-US" dirty="0"/>
              <a:t>SW, close friends, inner </a:t>
            </a:r>
            <a:r>
              <a:rPr lang="en-US" dirty="0" err="1"/>
              <a:t>ciricle</a:t>
            </a:r>
            <a:r>
              <a:rPr lang="en-US" dirty="0"/>
              <a:t>, help identify. </a:t>
            </a:r>
          </a:p>
          <a:p>
            <a:endParaRPr lang="en-US" dirty="0"/>
          </a:p>
          <a:p>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3</a:t>
            </a:fld>
            <a:endParaRPr lang="en-US" noProof="0" dirty="0"/>
          </a:p>
        </p:txBody>
      </p:sp>
    </p:spTree>
    <p:extLst>
      <p:ext uri="{BB962C8B-B14F-4D97-AF65-F5344CB8AC3E}">
        <p14:creationId xmlns:p14="http://schemas.microsoft.com/office/powerpoint/2010/main" val="3266157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question is, how do I prioritize those needs? It’s worth taking a beat to figure out what kind of help is needed first and </a:t>
            </a:r>
            <a:r>
              <a:rPr lang="en-US" dirty="0" smtClean="0"/>
              <a:t>foremost, what type would be beneficial. </a:t>
            </a:r>
          </a:p>
          <a:p>
            <a:endParaRPr lang="en-US" dirty="0" smtClean="0"/>
          </a:p>
          <a:p>
            <a:r>
              <a:rPr lang="en-US" dirty="0" smtClean="0"/>
              <a:t>And </a:t>
            </a:r>
            <a:r>
              <a:rPr lang="en-US" dirty="0"/>
              <a:t>it’s not always so straightforward- if you find that you are feeling emotionally overwhelmed, it might be tough to dive into practical resources for navigating insurance or financial needs. So start wherever you need to start. </a:t>
            </a:r>
          </a:p>
        </p:txBody>
      </p:sp>
      <p:sp>
        <p:nvSpPr>
          <p:cNvPr id="4" name="Slide Number Placeholder 3"/>
          <p:cNvSpPr>
            <a:spLocks noGrp="1"/>
          </p:cNvSpPr>
          <p:nvPr>
            <p:ph type="sldNum" sz="quarter" idx="5"/>
          </p:nvPr>
        </p:nvSpPr>
        <p:spPr/>
        <p:txBody>
          <a:bodyPr/>
          <a:lstStyle/>
          <a:p>
            <a:fld id="{B8649DAF-093F-4482-AA38-346E9A2DEE94}" type="slidenum">
              <a:rPr lang="en-US" noProof="0" smtClean="0"/>
              <a:t>4</a:t>
            </a:fld>
            <a:endParaRPr lang="en-US" noProof="0" dirty="0"/>
          </a:p>
        </p:txBody>
      </p:sp>
    </p:spTree>
    <p:extLst>
      <p:ext uri="{BB962C8B-B14F-4D97-AF65-F5344CB8AC3E}">
        <p14:creationId xmlns:p14="http://schemas.microsoft.com/office/powerpoint/2010/main" val="2411816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 question: Who </a:t>
            </a:r>
            <a:r>
              <a:rPr lang="en-US" dirty="0"/>
              <a:t>can help me/us identify and access useful tools? </a:t>
            </a:r>
            <a:endParaRPr lang="en-US" dirty="0" smtClean="0"/>
          </a:p>
          <a:p>
            <a:endParaRPr lang="en-US" dirty="0" smtClean="0"/>
          </a:p>
          <a:p>
            <a:r>
              <a:rPr lang="en-US" dirty="0" smtClean="0"/>
              <a:t>On </a:t>
            </a:r>
            <a:r>
              <a:rPr lang="en-US" dirty="0"/>
              <a:t>this question, you’ve gotten quite the </a:t>
            </a:r>
            <a:r>
              <a:rPr lang="en-US" dirty="0" err="1"/>
              <a:t>headstart</a:t>
            </a:r>
            <a:r>
              <a:rPr lang="en-US" dirty="0"/>
              <a:t>, because here you are for this Survive &amp; Thrive program today. This is an excellent example of one of many avenues for learning about all the supports out there and getting a bit of help considering which tools you want to </a:t>
            </a:r>
            <a:r>
              <a:rPr lang="en-US" dirty="0" smtClean="0"/>
              <a:t>add to your shed.</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5</a:t>
            </a:fld>
            <a:endParaRPr lang="en-US" noProof="0" dirty="0"/>
          </a:p>
        </p:txBody>
      </p:sp>
    </p:spTree>
    <p:extLst>
      <p:ext uri="{BB962C8B-B14F-4D97-AF65-F5344CB8AC3E}">
        <p14:creationId xmlns:p14="http://schemas.microsoft.com/office/powerpoint/2010/main" val="750177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end of the day, any of these resources – and also connections, relationships – can serve as tools. Figure out which ones are worth some space in your shed, because you’re ultimately using them to tend to the garden that is your life – your coping – your resilience. It doesn’t matter what your neighbor has in her shed- each garden is different, and the tools that might serve someone else (and maybe come highly recommended with high-pressure sales tactics!) might not support your specific </a:t>
            </a:r>
            <a:r>
              <a:rPr lang="en-US" dirty="0" smtClean="0"/>
              <a:t>needs, or your personality, or your family. </a:t>
            </a:r>
            <a:endParaRPr lang="en-US" dirty="0"/>
          </a:p>
          <a:p>
            <a:endParaRPr lang="en-US" dirty="0"/>
          </a:p>
          <a:p>
            <a:r>
              <a:rPr lang="en-US" dirty="0"/>
              <a:t>For example, support groups</a:t>
            </a:r>
          </a:p>
        </p:txBody>
      </p:sp>
      <p:sp>
        <p:nvSpPr>
          <p:cNvPr id="4" name="Slide Number Placeholder 3"/>
          <p:cNvSpPr>
            <a:spLocks noGrp="1"/>
          </p:cNvSpPr>
          <p:nvPr>
            <p:ph type="sldNum" sz="quarter" idx="5"/>
          </p:nvPr>
        </p:nvSpPr>
        <p:spPr/>
        <p:txBody>
          <a:bodyPr/>
          <a:lstStyle/>
          <a:p>
            <a:fld id="{B8649DAF-093F-4482-AA38-346E9A2DEE94}" type="slidenum">
              <a:rPr lang="en-US" noProof="0" smtClean="0"/>
              <a:t>6</a:t>
            </a:fld>
            <a:endParaRPr lang="en-US" noProof="0" dirty="0"/>
          </a:p>
        </p:txBody>
      </p:sp>
    </p:spTree>
    <p:extLst>
      <p:ext uri="{BB962C8B-B14F-4D97-AF65-F5344CB8AC3E}">
        <p14:creationId xmlns:p14="http://schemas.microsoft.com/office/powerpoint/2010/main" val="23256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resources I’ll touch on today can support a few different facets of your life. </a:t>
            </a:r>
            <a:r>
              <a:rPr lang="en-US" dirty="0" smtClean="0"/>
              <a:t>When </a:t>
            </a:r>
            <a:r>
              <a:rPr lang="en-US" dirty="0"/>
              <a:t>you’re examining the personal impact of cancer, take a peek at each dimension of wellness and you might find </a:t>
            </a:r>
            <a:r>
              <a:rPr lang="en-US" dirty="0" smtClean="0"/>
              <a:t>it easier to identify a </a:t>
            </a:r>
            <a:r>
              <a:rPr lang="en-US" dirty="0"/>
              <a:t>specific </a:t>
            </a:r>
            <a:r>
              <a:rPr lang="en-US" dirty="0" smtClean="0"/>
              <a:t>need or area where</a:t>
            </a:r>
            <a:r>
              <a:rPr lang="en-US" baseline="0" dirty="0" smtClean="0"/>
              <a:t> you’d appreciate some help</a:t>
            </a:r>
            <a:r>
              <a:rPr lang="en-US" dirty="0" smtClean="0"/>
              <a:t>. </a:t>
            </a:r>
            <a:r>
              <a:rPr lang="en-US" dirty="0"/>
              <a:t/>
            </a:r>
            <a:br>
              <a:rPr lang="en-US" dirty="0"/>
            </a:br>
            <a:r>
              <a:rPr lang="en-US" dirty="0"/>
              <a:t/>
            </a:r>
            <a:br>
              <a:rPr lang="en-US" dirty="0"/>
            </a:br>
            <a:r>
              <a:rPr lang="en-US" dirty="0"/>
              <a:t>Physical--- not just medical, but nutrition, body-image, changes in appearance</a:t>
            </a:r>
          </a:p>
          <a:p>
            <a:r>
              <a:rPr lang="en-US" dirty="0"/>
              <a:t>Emotional – dealing with the day-to-day feelings that arise in context of cancer, all those feelings that are completely appropriate (healthy), riding out changes</a:t>
            </a:r>
          </a:p>
          <a:p>
            <a:r>
              <a:rPr lang="en-US" dirty="0"/>
              <a:t>Psychological</a:t>
            </a:r>
          </a:p>
          <a:p>
            <a:r>
              <a:rPr lang="en-US" dirty="0"/>
              <a:t>Social &amp; Relational – communication with family/friends, social isolation</a:t>
            </a:r>
          </a:p>
          <a:p>
            <a:r>
              <a:rPr lang="en-US" dirty="0"/>
              <a:t>Occupational – managing work leave, managing disclosure to coworkers or during interviews for a new job</a:t>
            </a:r>
          </a:p>
          <a:p>
            <a:r>
              <a:rPr lang="en-US" dirty="0"/>
              <a:t>Recreational &amp; interests – maybe the things that brought you joy aren’t accessible anymore in your cancer experience</a:t>
            </a:r>
          </a:p>
          <a:p>
            <a:r>
              <a:rPr lang="en-US" dirty="0"/>
              <a:t>Intellectual  --</a:t>
            </a:r>
          </a:p>
          <a:p>
            <a:endParaRPr lang="en-US" dirty="0" smtClean="0"/>
          </a:p>
          <a:p>
            <a:r>
              <a:rPr lang="en-US" dirty="0" smtClean="0"/>
              <a:t>Table metaphor – wobbly – impacts system.</a:t>
            </a:r>
            <a:r>
              <a:rPr lang="en-US" baseline="0" dirty="0" smtClean="0"/>
              <a:t> </a:t>
            </a:r>
            <a:r>
              <a:rPr lang="en-US" dirty="0" smtClean="0"/>
              <a:t> the</a:t>
            </a:r>
            <a:r>
              <a:rPr lang="en-US" baseline="0" dirty="0" smtClean="0"/>
              <a:t> whole is greater than the sum of its parts. A table top and legs </a:t>
            </a:r>
            <a:endParaRPr lang="en-US" dirty="0" smtClean="0"/>
          </a:p>
          <a:p>
            <a:endParaRPr lang="en-US" dirty="0"/>
          </a:p>
          <a:p>
            <a:r>
              <a:rPr lang="en-US" dirty="0"/>
              <a:t>Ok enough of the preamble, let me tell you a little bit about what’s out there.</a:t>
            </a:r>
          </a:p>
          <a:p>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7</a:t>
            </a:fld>
            <a:endParaRPr lang="en-US" noProof="0" dirty="0"/>
          </a:p>
        </p:txBody>
      </p:sp>
    </p:spTree>
    <p:extLst>
      <p:ext uri="{BB962C8B-B14F-4D97-AF65-F5344CB8AC3E}">
        <p14:creationId xmlns:p14="http://schemas.microsoft.com/office/powerpoint/2010/main" val="2418147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the best resource is a resource to manage social resources! Some women and caregivers might be fortunate to have a large support </a:t>
            </a:r>
            <a:r>
              <a:rPr lang="en-US" dirty="0" smtClean="0"/>
              <a:t>network, maybe</a:t>
            </a:r>
            <a:r>
              <a:rPr lang="en-US" baseline="0" dirty="0" smtClean="0"/>
              <a:t> near or far </a:t>
            </a:r>
            <a:r>
              <a:rPr lang="en-US" dirty="0" smtClean="0"/>
              <a:t>- </a:t>
            </a:r>
            <a:r>
              <a:rPr lang="en-US" dirty="0"/>
              <a:t>yet this can also come with its own challenges. </a:t>
            </a:r>
            <a:br>
              <a:rPr lang="en-US" dirty="0"/>
            </a:br>
            <a:r>
              <a:rPr lang="en-US" dirty="0"/>
              <a:t/>
            </a:r>
            <a:br>
              <a:rPr lang="en-US" dirty="0"/>
            </a:br>
            <a:r>
              <a:rPr lang="en-US" dirty="0" smtClean="0"/>
              <a:t>I’m using these two organizations as an example. Caring </a:t>
            </a:r>
            <a:r>
              <a:rPr lang="en-US" dirty="0"/>
              <a:t>Bridge and </a:t>
            </a:r>
            <a:r>
              <a:rPr lang="en-US" dirty="0" err="1"/>
              <a:t>Lotsa</a:t>
            </a:r>
            <a:r>
              <a:rPr lang="en-US" dirty="0"/>
              <a:t> Helping Hands are two commonly used platforms that make it easier to communicate with everyone who wants to keep tabs on how you’re doing and also delegate some tasks/line up help/line up meals. Privacy is always an option here- unlike social media, you’re able to keep a smaller circle of people informed and involved, without fielding countless phone calls, emails, and visits. It also takes some of the awkwardness </a:t>
            </a:r>
            <a:r>
              <a:rPr lang="en-US" dirty="0" smtClean="0"/>
              <a:t>or overwhelm out </a:t>
            </a:r>
            <a:r>
              <a:rPr lang="en-US" dirty="0"/>
              <a:t>of the </a:t>
            </a:r>
            <a:r>
              <a:rPr lang="en-US" dirty="0" smtClean="0"/>
              <a:t>“How can I help?” exchange– and maybe even make it easier to accept the help</a:t>
            </a:r>
            <a:r>
              <a:rPr lang="en-US" baseline="0" dirty="0" smtClean="0"/>
              <a:t> of </a:t>
            </a:r>
            <a:r>
              <a:rPr lang="en-US" baseline="0" dirty="0" err="1" smtClean="0"/>
              <a:t>thers</a:t>
            </a:r>
            <a:r>
              <a:rPr lang="en-US" baseline="0" dirty="0" smtClean="0"/>
              <a:t>. </a:t>
            </a:r>
          </a:p>
          <a:p>
            <a:endParaRPr lang="en-US" baseline="0" dirty="0" smtClean="0"/>
          </a:p>
          <a:p>
            <a:r>
              <a:rPr lang="en-US" baseline="0" dirty="0" smtClean="0"/>
              <a:t>On these sites, </a:t>
            </a:r>
            <a:r>
              <a:rPr lang="en-US" dirty="0" smtClean="0"/>
              <a:t>You’re </a:t>
            </a:r>
            <a:r>
              <a:rPr lang="en-US" dirty="0"/>
              <a:t>able to identify the need (maybe it’s mowing the lawn, cleaning the house, a ride to an appointment, doing the laundry) and people can sign up for the job</a:t>
            </a:r>
            <a:r>
              <a:rPr lang="en-US" dirty="0" smtClean="0"/>
              <a:t>. </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8</a:t>
            </a:fld>
            <a:endParaRPr lang="en-US" noProof="0" dirty="0"/>
          </a:p>
        </p:txBody>
      </p:sp>
    </p:spTree>
    <p:extLst>
      <p:ext uri="{BB962C8B-B14F-4D97-AF65-F5344CB8AC3E}">
        <p14:creationId xmlns:p14="http://schemas.microsoft.com/office/powerpoint/2010/main" val="866582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your circle of support – your group of friends and family – is very large or very small, gynecologic cancer can feel isolating at times, especially if no one shares this same experience. Maybe even friends with cancer can’t quite relate to your experiences with gynecologic cancer, which comes with unique challenges and impacts (whether you are patient or caregiver). </a:t>
            </a:r>
          </a:p>
          <a:p>
            <a:r>
              <a:rPr lang="en-US" dirty="0"/>
              <a:t/>
            </a:r>
            <a:br>
              <a:rPr lang="en-US" dirty="0"/>
            </a:br>
            <a:r>
              <a:rPr lang="en-US" dirty="0"/>
              <a:t>This is where peer support – whether mentorship or support groups – can make a difference. </a:t>
            </a:r>
          </a:p>
          <a:p>
            <a:endParaRPr lang="en-US" dirty="0"/>
          </a:p>
          <a:p>
            <a:r>
              <a:rPr lang="en-US" dirty="0"/>
              <a:t>Let’s start with Peer Mentorship programs. These types of programs connect people with cancer (sometimes including caregivers) with a trained peer mentor, someone who has walked a similar path with cancer before. </a:t>
            </a:r>
            <a:r>
              <a:rPr lang="en-US" dirty="0" smtClean="0"/>
              <a:t>The</a:t>
            </a:r>
            <a:r>
              <a:rPr lang="en-US" baseline="0" dirty="0" smtClean="0"/>
              <a:t> matching process takes multiple factors into account so that you are ideally provided with a meaningful contact. </a:t>
            </a:r>
          </a:p>
          <a:p>
            <a:endParaRPr lang="en-US" baseline="0" dirty="0" smtClean="0"/>
          </a:p>
          <a:p>
            <a:r>
              <a:rPr lang="en-US" dirty="0" smtClean="0"/>
              <a:t>There are many potential</a:t>
            </a:r>
            <a:r>
              <a:rPr lang="en-US" baseline="0" dirty="0" smtClean="0"/>
              <a:t> </a:t>
            </a:r>
            <a:r>
              <a:rPr lang="en-US" dirty="0" smtClean="0"/>
              <a:t>benefits here–support </a:t>
            </a:r>
            <a:r>
              <a:rPr lang="en-US" dirty="0"/>
              <a:t>goes </a:t>
            </a:r>
            <a:r>
              <a:rPr lang="en-US" dirty="0" smtClean="0"/>
              <a:t>one-way (vs friendship), </a:t>
            </a:r>
            <a:r>
              <a:rPr lang="en-US" dirty="0"/>
              <a:t>you don’t need to reciprocate, here is someone whose experience, guidance, and support you lean on while you manage all the uncertainties that pop up. </a:t>
            </a:r>
            <a:endParaRPr lang="en-US" dirty="0" smtClean="0"/>
          </a:p>
          <a:p>
            <a:endParaRPr lang="en-US" dirty="0" smtClean="0"/>
          </a:p>
          <a:p>
            <a:r>
              <a:rPr lang="en-US" dirty="0" smtClean="0"/>
              <a:t>There </a:t>
            </a:r>
            <a:r>
              <a:rPr lang="en-US" dirty="0"/>
              <a:t>are quite a few out there, but I’d like to focus on these two for a </a:t>
            </a:r>
            <a:r>
              <a:rPr lang="en-US" dirty="0" smtClean="0"/>
              <a:t>second. </a:t>
            </a:r>
          </a:p>
          <a:p>
            <a:r>
              <a:rPr lang="en-US" dirty="0" err="1" smtClean="0"/>
              <a:t>Imerman</a:t>
            </a:r>
            <a:r>
              <a:rPr lang="en-US" dirty="0" smtClean="0"/>
              <a:t> Angels- based</a:t>
            </a:r>
            <a:r>
              <a:rPr lang="en-US" baseline="0" dirty="0" smtClean="0"/>
              <a:t> in Chicago, now nationwide. Large pool of mentors and mentees. Carefully matched by diagnosis.</a:t>
            </a:r>
            <a:endParaRPr lang="en-US" dirty="0" smtClean="0"/>
          </a:p>
          <a:p>
            <a:endParaRPr lang="en-US" dirty="0" smtClean="0"/>
          </a:p>
          <a:p>
            <a:r>
              <a:rPr lang="en-US" dirty="0" smtClean="0"/>
              <a:t> Ovarian </a:t>
            </a:r>
            <a:r>
              <a:rPr lang="en-US" dirty="0"/>
              <a:t>Cancer Research Alliance’s Woman to Woman program. </a:t>
            </a:r>
            <a:r>
              <a:rPr lang="en-US" dirty="0" smtClean="0"/>
              <a:t>Despite the organization’s name, this</a:t>
            </a:r>
            <a:r>
              <a:rPr lang="en-US" baseline="0" dirty="0" smtClean="0"/>
              <a:t> is open to women dealing with any gynecologic cancer diagnosis. OCRA has a virtual program- be connected, and there are also countless local W2W programs hosted by hospitals and clinics across the country. For example, the Lurie Cancer Center at Northwestern downtown, offers W2W for women receiving treatment here. For some individuals, there is additional value in connecting with a mentor who has navigated the same hospital and medical teams.</a:t>
            </a:r>
            <a:endParaRPr lang="en-US" dirty="0"/>
          </a:p>
        </p:txBody>
      </p:sp>
      <p:sp>
        <p:nvSpPr>
          <p:cNvPr id="4" name="Slide Number Placeholder 3"/>
          <p:cNvSpPr>
            <a:spLocks noGrp="1"/>
          </p:cNvSpPr>
          <p:nvPr>
            <p:ph type="sldNum" sz="quarter" idx="5"/>
          </p:nvPr>
        </p:nvSpPr>
        <p:spPr/>
        <p:txBody>
          <a:bodyPr/>
          <a:lstStyle/>
          <a:p>
            <a:fld id="{B8649DAF-093F-4482-AA38-346E9A2DEE94}" type="slidenum">
              <a:rPr lang="en-US" noProof="0" smtClean="0"/>
              <a:t>9</a:t>
            </a:fld>
            <a:endParaRPr lang="en-US" noProof="0" dirty="0"/>
          </a:p>
        </p:txBody>
      </p:sp>
    </p:spTree>
    <p:extLst>
      <p:ext uri="{BB962C8B-B14F-4D97-AF65-F5344CB8AC3E}">
        <p14:creationId xmlns:p14="http://schemas.microsoft.com/office/powerpoint/2010/main" val="2065728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p:nvPr>
        </p:nvSpPr>
        <p:spPr>
          <a:xfrm>
            <a:off x="2494607" y="2237328"/>
            <a:ext cx="7202786" cy="1449788"/>
          </a:xfrm>
          <a:solidFill>
            <a:schemeClr val="tx1">
              <a:alpha val="80000"/>
            </a:schemeClr>
          </a:solidFill>
        </p:spPr>
        <p:txBody>
          <a:bodyPr lIns="288000" rIns="2160000" bIns="144000" anchor="b"/>
          <a:lstStyle>
            <a:lvl1pPr algn="r">
              <a:defRPr sz="4200" spc="-15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494607" y="3684672"/>
            <a:ext cx="5282503" cy="936000"/>
          </a:xfrm>
          <a:solidFill>
            <a:schemeClr val="tx1">
              <a:alpha val="90000"/>
            </a:schemeClr>
          </a:solidFill>
        </p:spPr>
        <p:txBody>
          <a:bodyPr lIns="216000" tIns="144000" rIns="216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5" name="Straight Connector 4" descr="Title Slide divider line&#10;">
            <a:extLst>
              <a:ext uri="{FF2B5EF4-FFF2-40B4-BE49-F238E27FC236}">
                <a16:creationId xmlns:a16="http://schemas.microsoft.com/office/drawing/2014/main"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C41AA1B3-8A3B-4B1B-A759-E2D764177222}"/>
              </a:ext>
            </a:extLst>
          </p:cNvPr>
          <p:cNvSpPr>
            <a:spLocks noGrp="1"/>
          </p:cNvSpPr>
          <p:nvPr>
            <p:ph type="pic" sz="quarter" idx="13" hasCustomPrompt="1"/>
          </p:nvPr>
        </p:nvSpPr>
        <p:spPr>
          <a:xfrm>
            <a:off x="8065008" y="2587752"/>
            <a:ext cx="1344168" cy="704088"/>
          </a:xfrm>
        </p:spPr>
        <p:txBody>
          <a:bodyPr/>
          <a:lstStyle>
            <a:lvl1pPr marL="0" indent="0">
              <a:buNone/>
              <a:defRPr>
                <a:solidFill>
                  <a:schemeClr val="bg1"/>
                </a:solidFill>
              </a:defRPr>
            </a:lvl1pPr>
          </a:lstStyle>
          <a:p>
            <a:r>
              <a:rPr lang="en-US" noProof="0" dirty="0"/>
              <a:t>Logo</a:t>
            </a:r>
          </a:p>
        </p:txBody>
      </p:sp>
    </p:spTree>
    <p:extLst>
      <p:ext uri="{BB962C8B-B14F-4D97-AF65-F5344CB8AC3E}">
        <p14:creationId xmlns:p14="http://schemas.microsoft.com/office/powerpoint/2010/main" val="89044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3 x Image Bullets Right">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22F44C7F-FA9B-CB41-B5C2-6A40A969176A}"/>
              </a:ext>
            </a:extLst>
          </p:cNvPr>
          <p:cNvSpPr>
            <a:spLocks noChangeAspect="1"/>
          </p:cNvSpPr>
          <p:nvPr userDrawn="1"/>
        </p:nvSpPr>
        <p:spPr>
          <a:xfrm>
            <a:off x="7065918" y="1366589"/>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Oval 32">
            <a:extLst>
              <a:ext uri="{FF2B5EF4-FFF2-40B4-BE49-F238E27FC236}">
                <a16:creationId xmlns:a16="http://schemas.microsoft.com/office/drawing/2014/main" id="{0ACFECE1-DAAF-5642-BD0B-7A8FE9D241D9}"/>
              </a:ext>
            </a:extLst>
          </p:cNvPr>
          <p:cNvSpPr>
            <a:spLocks noChangeAspect="1"/>
          </p:cNvSpPr>
          <p:nvPr userDrawn="1"/>
        </p:nvSpPr>
        <p:spPr>
          <a:xfrm>
            <a:off x="7065918" y="2931225"/>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Oval 33">
            <a:extLst>
              <a:ext uri="{FF2B5EF4-FFF2-40B4-BE49-F238E27FC236}">
                <a16:creationId xmlns:a16="http://schemas.microsoft.com/office/drawing/2014/main" id="{90294551-87F8-DE4F-B54E-8231A9CAF5BF}"/>
              </a:ext>
            </a:extLst>
          </p:cNvPr>
          <p:cNvSpPr>
            <a:spLocks noChangeAspect="1"/>
          </p:cNvSpPr>
          <p:nvPr userDrawn="1"/>
        </p:nvSpPr>
        <p:spPr>
          <a:xfrm>
            <a:off x="7065918" y="4495861"/>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105351" y="86714"/>
            <a:ext cx="6208363"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Picture Placeholder 19">
            <a:extLst>
              <a:ext uri="{FF2B5EF4-FFF2-40B4-BE49-F238E27FC236}">
                <a16:creationId xmlns:a16="http://schemas.microsoft.com/office/drawing/2014/main" id="{BDDC1CFF-7E89-421D-9524-BB3AECAFE005}"/>
              </a:ext>
            </a:extLst>
          </p:cNvPr>
          <p:cNvSpPr>
            <a:spLocks noGrp="1"/>
          </p:cNvSpPr>
          <p:nvPr>
            <p:ph type="pic" sz="quarter" idx="27" hasCustomPrompt="1"/>
          </p:nvPr>
        </p:nvSpPr>
        <p:spPr>
          <a:xfrm>
            <a:off x="105351" y="496139"/>
            <a:ext cx="6208364" cy="6275148"/>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7068457" y="432000"/>
            <a:ext cx="4703542"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8768283" y="3582825"/>
            <a:ext cx="3002400" cy="720000"/>
          </a:xfrm>
        </p:spPr>
        <p:txBody>
          <a:bodyPr/>
          <a:lstStyle>
            <a:lvl1pPr marL="0" indent="0" algn="l">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8768283" y="5147461"/>
            <a:ext cx="3002400" cy="720000"/>
          </a:xfrm>
        </p:spPr>
        <p:txBody>
          <a:bodyPr/>
          <a:lstStyle>
            <a:lvl1pPr marL="0" indent="0" algn="l">
              <a:buNone/>
              <a:defRPr sz="1600"/>
            </a:lvl1pPr>
          </a:lstStyle>
          <a:p>
            <a:pPr lvl="0"/>
            <a:r>
              <a:rPr lang="en-US" noProof="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8768283" y="1369128"/>
            <a:ext cx="3002400" cy="432000"/>
          </a:xfrm>
        </p:spPr>
        <p:txBody>
          <a:bodyPr/>
          <a:lstStyle>
            <a:lvl1pPr marL="0" indent="0" algn="l">
              <a:buNone/>
              <a:defRPr b="1">
                <a:latin typeface="+mj-lt"/>
              </a:defRPr>
            </a:lvl1pPr>
          </a:lstStyle>
          <a:p>
            <a:pPr lvl="0"/>
            <a:r>
              <a:rPr lang="en-US" noProof="0"/>
              <a:t>Bullet 1</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8768283" y="2933764"/>
            <a:ext cx="3002400" cy="432000"/>
          </a:xfrm>
        </p:spPr>
        <p:txBody>
          <a:bodyPr/>
          <a:lstStyle>
            <a:lvl1pPr marL="0" indent="0" algn="l">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8768283" y="4498400"/>
            <a:ext cx="3002400" cy="432000"/>
          </a:xfrm>
        </p:spPr>
        <p:txBody>
          <a:bodyPr/>
          <a:lstStyle>
            <a:lvl1pPr marL="0" indent="0" algn="l">
              <a:buNone/>
              <a:defRPr b="1">
                <a:latin typeface="+mj-lt"/>
              </a:defRPr>
            </a:lvl1pPr>
          </a:lstStyle>
          <a:p>
            <a:pPr lvl="0"/>
            <a:r>
              <a:rPr lang="en-US" noProof="0"/>
              <a:t>Bullet 3</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8768283" y="1975094"/>
            <a:ext cx="3002400" cy="720000"/>
          </a:xfrm>
        </p:spPr>
        <p:txBody>
          <a:bodyPr/>
          <a:lstStyle>
            <a:lvl1pPr marL="0" indent="0" algn="l">
              <a:buNone/>
              <a:defRPr sz="1600"/>
            </a:lvl1pPr>
          </a:lstStyle>
          <a:p>
            <a:pPr lvl="0"/>
            <a:r>
              <a:rPr lang="en-US" noProof="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US" noProof="0" smtClean="0"/>
              <a:pPr/>
              <a:t>‹#›</a:t>
            </a:fld>
            <a:endParaRPr lang="en-US" noProof="0" dirty="0"/>
          </a:p>
        </p:txBody>
      </p:sp>
      <p:grpSp>
        <p:nvGrpSpPr>
          <p:cNvPr id="22" name="Group 21">
            <a:extLst>
              <a:ext uri="{FF2B5EF4-FFF2-40B4-BE49-F238E27FC236}">
                <a16:creationId xmlns:a16="http://schemas.microsoft.com/office/drawing/2014/main" id="{9089FAF0-BF60-4AB9-A62E-595008DC4646}"/>
              </a:ext>
            </a:extLst>
          </p:cNvPr>
          <p:cNvGrpSpPr/>
          <p:nvPr userDrawn="1"/>
        </p:nvGrpSpPr>
        <p:grpSpPr>
          <a:xfrm>
            <a:off x="1892000" y="2269752"/>
            <a:ext cx="3081180" cy="3011457"/>
            <a:chOff x="1892000" y="2269752"/>
            <a:chExt cx="3081180" cy="3011457"/>
          </a:xfrm>
        </p:grpSpPr>
        <p:sp>
          <p:nvSpPr>
            <p:cNvPr id="26" name="Freeform: Shape 13">
              <a:extLst>
                <a:ext uri="{FF2B5EF4-FFF2-40B4-BE49-F238E27FC236}">
                  <a16:creationId xmlns:a16="http://schemas.microsoft.com/office/drawing/2014/main" id="{ED7DCD52-0637-49D9-AD21-2DF94DD3E348}"/>
                </a:ext>
              </a:extLst>
            </p:cNvPr>
            <p:cNvSpPr/>
            <p:nvPr/>
          </p:nvSpPr>
          <p:spPr>
            <a:xfrm rot="4308689">
              <a:off x="2464728" y="2678543"/>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E6863CC2-FBFD-47D7-AB8F-DB2367EABF92}"/>
                </a:ext>
              </a:extLst>
            </p:cNvPr>
            <p:cNvSpPr/>
            <p:nvPr/>
          </p:nvSpPr>
          <p:spPr>
            <a:xfrm rot="13830869">
              <a:off x="2730967" y="5004791"/>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Freeform: Shape 17">
              <a:extLst>
                <a:ext uri="{FF2B5EF4-FFF2-40B4-BE49-F238E27FC236}">
                  <a16:creationId xmlns:a16="http://schemas.microsoft.com/office/drawing/2014/main" id="{09ADFC5E-3BBA-404B-A496-A4035DF5E859}"/>
                </a:ext>
              </a:extLst>
            </p:cNvPr>
            <p:cNvSpPr/>
            <p:nvPr/>
          </p:nvSpPr>
          <p:spPr>
            <a:xfrm rot="12431080">
              <a:off x="2802151" y="4740752"/>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Freeform: Shape 19">
              <a:extLst>
                <a:ext uri="{FF2B5EF4-FFF2-40B4-BE49-F238E27FC236}">
                  <a16:creationId xmlns:a16="http://schemas.microsoft.com/office/drawing/2014/main" id="{56E90DCD-03FB-4E9A-BD40-5269E9ACF1B1}"/>
                </a:ext>
              </a:extLst>
            </p:cNvPr>
            <p:cNvSpPr/>
            <p:nvPr/>
          </p:nvSpPr>
          <p:spPr>
            <a:xfrm rot="4308689">
              <a:off x="2058980" y="2102772"/>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3">
              <a:extLst>
                <a:ext uri="{FF2B5EF4-FFF2-40B4-BE49-F238E27FC236}">
                  <a16:creationId xmlns:a16="http://schemas.microsoft.com/office/drawing/2014/main" id="{529D90B1-BC17-4168-A297-1DF303FB3C48}"/>
                </a:ext>
              </a:extLst>
            </p:cNvPr>
            <p:cNvSpPr/>
            <p:nvPr/>
          </p:nvSpPr>
          <p:spPr>
            <a:xfrm rot="17193105">
              <a:off x="4648324" y="3873318"/>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6C5DEA8E-5C03-42CC-987D-490297890048}"/>
                </a:ext>
              </a:extLst>
            </p:cNvPr>
            <p:cNvSpPr/>
            <p:nvPr/>
          </p:nvSpPr>
          <p:spPr>
            <a:xfrm rot="17193105">
              <a:off x="4152588" y="3654247"/>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Freeform: Shape 28">
              <a:extLst>
                <a:ext uri="{FF2B5EF4-FFF2-40B4-BE49-F238E27FC236}">
                  <a16:creationId xmlns:a16="http://schemas.microsoft.com/office/drawing/2014/main" id="{404E048B-9C67-4EC0-82E9-DC9D4AEE9703}"/>
                </a:ext>
              </a:extLst>
            </p:cNvPr>
            <p:cNvSpPr/>
            <p:nvPr/>
          </p:nvSpPr>
          <p:spPr>
            <a:xfrm rot="4308689">
              <a:off x="3831248" y="2441608"/>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8" name="Picture Placeholder 3">
            <a:extLst>
              <a:ext uri="{FF2B5EF4-FFF2-40B4-BE49-F238E27FC236}">
                <a16:creationId xmlns:a16="http://schemas.microsoft.com/office/drawing/2014/main" id="{EC82E52C-5E33-5942-8474-7ED4354EC95D}"/>
              </a:ext>
            </a:extLst>
          </p:cNvPr>
          <p:cNvSpPr>
            <a:spLocks noGrp="1"/>
          </p:cNvSpPr>
          <p:nvPr>
            <p:ph type="pic" sz="quarter" idx="30"/>
          </p:nvPr>
        </p:nvSpPr>
        <p:spPr>
          <a:xfrm>
            <a:off x="7405874" y="4835817"/>
            <a:ext cx="691688" cy="691688"/>
          </a:xfrm>
        </p:spPr>
        <p:txBody>
          <a:bodyPr/>
          <a:lstStyle>
            <a:lvl1pPr marL="0" indent="0">
              <a:buNone/>
              <a:defRPr/>
            </a:lvl1pPr>
          </a:lstStyle>
          <a:p>
            <a:r>
              <a:rPr lang="en-US" noProof="0"/>
              <a:t>Click icon to add picture</a:t>
            </a:r>
            <a:endParaRPr lang="en-US" noProof="0" dirty="0"/>
          </a:p>
        </p:txBody>
      </p:sp>
      <p:sp>
        <p:nvSpPr>
          <p:cNvPr id="39" name="Picture Placeholder 3">
            <a:extLst>
              <a:ext uri="{FF2B5EF4-FFF2-40B4-BE49-F238E27FC236}">
                <a16:creationId xmlns:a16="http://schemas.microsoft.com/office/drawing/2014/main" id="{07EC0147-5BE6-9248-BF42-BD99608F459C}"/>
              </a:ext>
            </a:extLst>
          </p:cNvPr>
          <p:cNvSpPr>
            <a:spLocks noGrp="1"/>
          </p:cNvSpPr>
          <p:nvPr>
            <p:ph type="pic" sz="quarter" idx="31"/>
          </p:nvPr>
        </p:nvSpPr>
        <p:spPr>
          <a:xfrm>
            <a:off x="7405874" y="3271181"/>
            <a:ext cx="691688" cy="691688"/>
          </a:xfrm>
        </p:spPr>
        <p:txBody>
          <a:bodyPr/>
          <a:lstStyle>
            <a:lvl1pPr marL="0" indent="0">
              <a:buNone/>
              <a:defRPr/>
            </a:lvl1pPr>
          </a:lstStyle>
          <a:p>
            <a:r>
              <a:rPr lang="en-US" noProof="0"/>
              <a:t>Click icon to add picture</a:t>
            </a:r>
            <a:endParaRPr lang="en-US" noProof="0" dirty="0"/>
          </a:p>
        </p:txBody>
      </p:sp>
      <p:sp>
        <p:nvSpPr>
          <p:cNvPr id="40" name="Picture Placeholder 3">
            <a:extLst>
              <a:ext uri="{FF2B5EF4-FFF2-40B4-BE49-F238E27FC236}">
                <a16:creationId xmlns:a16="http://schemas.microsoft.com/office/drawing/2014/main" id="{2B8E1942-1472-BC49-A624-3A31190A69E1}"/>
              </a:ext>
            </a:extLst>
          </p:cNvPr>
          <p:cNvSpPr>
            <a:spLocks noGrp="1"/>
          </p:cNvSpPr>
          <p:nvPr>
            <p:ph type="pic" sz="quarter" idx="32"/>
          </p:nvPr>
        </p:nvSpPr>
        <p:spPr>
          <a:xfrm>
            <a:off x="7405874" y="1706545"/>
            <a:ext cx="691688" cy="691688"/>
          </a:xfrm>
        </p:spPr>
        <p:txBody>
          <a:bodyPr/>
          <a:lstStyle>
            <a:lvl1pPr marL="0" indent="0">
              <a:buNone/>
              <a:defRPr/>
            </a:lvl1pPr>
          </a:lstStyle>
          <a:p>
            <a:r>
              <a:rPr lang="en-US" noProof="0"/>
              <a:t>Click icon to add picture</a:t>
            </a:r>
            <a:endParaRPr lang="en-US" noProof="0" dirty="0"/>
          </a:p>
        </p:txBody>
      </p:sp>
      <p:cxnSp>
        <p:nvCxnSpPr>
          <p:cNvPr id="36" name="Straight Connector 35" descr="First divider line on slide">
            <a:extLst>
              <a:ext uri="{FF2B5EF4-FFF2-40B4-BE49-F238E27FC236}">
                <a16:creationId xmlns:a16="http://schemas.microsoft.com/office/drawing/2014/main" id="{6DFB56AF-75D4-4B38-B5A6-12AC8AD163EA}"/>
              </a:ext>
              <a:ext uri="{C183D7F6-B498-43B3-948B-1728B52AA6E4}">
                <adec:decorative xmlns:adec="http://schemas.microsoft.com/office/drawing/2017/decorative" xmlns="" val="1"/>
              </a:ext>
            </a:extLst>
          </p:cNvPr>
          <p:cNvCxnSpPr>
            <a:cxnSpLocks/>
          </p:cNvCxnSpPr>
          <p:nvPr userDrawn="1"/>
        </p:nvCxnSpPr>
        <p:spPr>
          <a:xfrm flipH="1">
            <a:off x="8768283" y="2616579"/>
            <a:ext cx="237868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descr="Second divider line on slide">
            <a:extLst>
              <a:ext uri="{FF2B5EF4-FFF2-40B4-BE49-F238E27FC236}">
                <a16:creationId xmlns:a16="http://schemas.microsoft.com/office/drawing/2014/main" id="{571A0042-84F7-4FAD-9DB9-A5B53E5F0AA3}"/>
              </a:ext>
              <a:ext uri="{C183D7F6-B498-43B3-948B-1728B52AA6E4}">
                <adec:decorative xmlns:adec="http://schemas.microsoft.com/office/drawing/2017/decorative" xmlns="" val="1"/>
              </a:ext>
            </a:extLst>
          </p:cNvPr>
          <p:cNvCxnSpPr>
            <a:cxnSpLocks/>
          </p:cNvCxnSpPr>
          <p:nvPr userDrawn="1"/>
        </p:nvCxnSpPr>
        <p:spPr>
          <a:xfrm flipH="1">
            <a:off x="8768283" y="4109914"/>
            <a:ext cx="237868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79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gital Product">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3" name="Group 42">
            <a:extLst>
              <a:ext uri="{FF2B5EF4-FFF2-40B4-BE49-F238E27FC236}">
                <a16:creationId xmlns:a16="http://schemas.microsoft.com/office/drawing/2014/main" id="{0725BC56-C7B6-400F-80F9-3F968E2CAE0E}"/>
              </a:ext>
            </a:extLst>
          </p:cNvPr>
          <p:cNvGrpSpPr/>
          <p:nvPr userDrawn="1"/>
        </p:nvGrpSpPr>
        <p:grpSpPr>
          <a:xfrm>
            <a:off x="3383603" y="1013721"/>
            <a:ext cx="7749965" cy="5100743"/>
            <a:chOff x="510812" y="938373"/>
            <a:chExt cx="8073393" cy="5313612"/>
          </a:xfrm>
        </p:grpSpPr>
        <p:sp>
          <p:nvSpPr>
            <p:cNvPr id="44" name="Rounded Rectangle 15">
              <a:extLst>
                <a:ext uri="{FF2B5EF4-FFF2-40B4-BE49-F238E27FC236}">
                  <a16:creationId xmlns:a16="http://schemas.microsoft.com/office/drawing/2014/main" id="{1EC806EC-A1B2-4893-9504-1D7FFE8E238F}"/>
                </a:ext>
              </a:extLst>
            </p:cNvPr>
            <p:cNvSpPr/>
            <p:nvPr/>
          </p:nvSpPr>
          <p:spPr>
            <a:xfrm>
              <a:off x="877709" y="938373"/>
              <a:ext cx="7339600" cy="5234482"/>
            </a:xfrm>
            <a:prstGeom prst="round2SameRect">
              <a:avLst>
                <a:gd name="adj1" fmla="val 5601"/>
                <a:gd name="adj2" fmla="val 0"/>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45" name="Rounded Rectangle 15">
              <a:extLst>
                <a:ext uri="{FF2B5EF4-FFF2-40B4-BE49-F238E27FC236}">
                  <a16:creationId xmlns:a16="http://schemas.microsoft.com/office/drawing/2014/main" id="{535A1B12-6F16-41A0-A6B1-4AD0CCB5A081}"/>
                </a:ext>
              </a:extLst>
            </p:cNvPr>
            <p:cNvSpPr/>
            <p:nvPr/>
          </p:nvSpPr>
          <p:spPr>
            <a:xfrm>
              <a:off x="930758" y="995668"/>
              <a:ext cx="7233502" cy="5177187"/>
            </a:xfrm>
            <a:prstGeom prst="round2SameRect">
              <a:avLst>
                <a:gd name="adj1" fmla="val 4499"/>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Rectangle: Rounded Corners 45">
              <a:extLst>
                <a:ext uri="{FF2B5EF4-FFF2-40B4-BE49-F238E27FC236}">
                  <a16:creationId xmlns:a16="http://schemas.microsoft.com/office/drawing/2014/main" id="{379B244F-CF81-4500-A78E-495ABA6828BA}"/>
                </a:ext>
              </a:extLst>
            </p:cNvPr>
            <p:cNvSpPr/>
            <p:nvPr/>
          </p:nvSpPr>
          <p:spPr>
            <a:xfrm rot="16200000">
              <a:off x="2264894" y="295974"/>
              <a:ext cx="4565229" cy="6599909"/>
            </a:xfrm>
            <a:prstGeom prst="roundRect">
              <a:avLst>
                <a:gd name="adj" fmla="val 1476"/>
              </a:avLst>
            </a:prstGeom>
            <a:solidFill>
              <a:schemeClr val="bg1"/>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Rounded Rectangle 15">
              <a:extLst>
                <a:ext uri="{FF2B5EF4-FFF2-40B4-BE49-F238E27FC236}">
                  <a16:creationId xmlns:a16="http://schemas.microsoft.com/office/drawing/2014/main" id="{EE88F157-E260-486F-937E-C18428699861}"/>
                </a:ext>
              </a:extLst>
            </p:cNvPr>
            <p:cNvSpPr/>
            <p:nvPr/>
          </p:nvSpPr>
          <p:spPr>
            <a:xfrm rot="10800000">
              <a:off x="510812" y="5998253"/>
              <a:ext cx="8073393" cy="248975"/>
            </a:xfrm>
            <a:prstGeom prst="round2SameRect">
              <a:avLst>
                <a:gd name="adj1" fmla="val 50000"/>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8" name="Rounded Rectangle 15">
              <a:extLst>
                <a:ext uri="{FF2B5EF4-FFF2-40B4-BE49-F238E27FC236}">
                  <a16:creationId xmlns:a16="http://schemas.microsoft.com/office/drawing/2014/main" id="{F736AFAF-44AD-47CE-A63B-210102A4BF0B}"/>
                </a:ext>
              </a:extLst>
            </p:cNvPr>
            <p:cNvSpPr/>
            <p:nvPr userDrawn="1"/>
          </p:nvSpPr>
          <p:spPr>
            <a:xfrm>
              <a:off x="3668019" y="6206338"/>
              <a:ext cx="1758981" cy="45647"/>
            </a:xfrm>
            <a:prstGeom prst="round2SameRect">
              <a:avLst>
                <a:gd name="adj1" fmla="val 50000"/>
                <a:gd name="adj2" fmla="val 0"/>
              </a:avLst>
            </a:prstGeom>
            <a:gradFill>
              <a:gsLst>
                <a:gs pos="0">
                  <a:schemeClr val="tx1">
                    <a:alpha val="0"/>
                  </a:schemeClr>
                </a:gs>
                <a:gs pos="100000">
                  <a:schemeClr val="tx1">
                    <a:alpha val="31000"/>
                  </a:schemeClr>
                </a:gs>
              </a:gsLst>
              <a:lin ang="16200000" scaled="0"/>
            </a:gra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49" name="Oval 48">
              <a:extLst>
                <a:ext uri="{FF2B5EF4-FFF2-40B4-BE49-F238E27FC236}">
                  <a16:creationId xmlns:a16="http://schemas.microsoft.com/office/drawing/2014/main" id="{A4F6457E-3660-4E80-82BC-8894D701DEE9}"/>
                </a:ext>
              </a:extLst>
            </p:cNvPr>
            <p:cNvSpPr/>
            <p:nvPr/>
          </p:nvSpPr>
          <p:spPr>
            <a:xfrm rot="16200000">
              <a:off x="4660498" y="1119143"/>
              <a:ext cx="48680" cy="48680"/>
            </a:xfrm>
            <a:prstGeom prst="ellipse">
              <a:avLst/>
            </a:prstGeom>
            <a:solidFill>
              <a:schemeClr val="bg1">
                <a:lumMod val="85000"/>
              </a:schemeClr>
            </a:solidFill>
            <a:ln w="0">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50" name="Oval 49">
              <a:extLst>
                <a:ext uri="{FF2B5EF4-FFF2-40B4-BE49-F238E27FC236}">
                  <a16:creationId xmlns:a16="http://schemas.microsoft.com/office/drawing/2014/main" id="{88230416-7E55-4CB0-9548-491BA471E9E8}"/>
                </a:ext>
              </a:extLst>
            </p:cNvPr>
            <p:cNvSpPr/>
            <p:nvPr/>
          </p:nvSpPr>
          <p:spPr>
            <a:xfrm rot="16200000">
              <a:off x="4505961" y="1106017"/>
              <a:ext cx="83096" cy="83096"/>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51" name="Oval 50">
              <a:extLst>
                <a:ext uri="{FF2B5EF4-FFF2-40B4-BE49-F238E27FC236}">
                  <a16:creationId xmlns:a16="http://schemas.microsoft.com/office/drawing/2014/main" id="{FE3C1810-AD4F-4393-928E-CFA8053A2CC2}"/>
                </a:ext>
              </a:extLst>
            </p:cNvPr>
            <p:cNvSpPr/>
            <p:nvPr/>
          </p:nvSpPr>
          <p:spPr>
            <a:xfrm rot="16200000">
              <a:off x="4524686" y="1124741"/>
              <a:ext cx="45647" cy="45647"/>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gr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2951603" cy="2196235"/>
          </a:xfrm>
        </p:spPr>
        <p:txBody>
          <a:bodyPr anchor="b"/>
          <a:lstStyle>
            <a:lvl1pPr marL="0" indent="0">
              <a:buNone/>
              <a:defRPr sz="2800">
                <a:solidFill>
                  <a:schemeClr val="tx1">
                    <a:lumMod val="75000"/>
                    <a:lumOff val="25000"/>
                  </a:schemeClr>
                </a:solidFill>
              </a:defRPr>
            </a:lvl1pPr>
            <a:lvl2pPr marL="266700" indent="0">
              <a:buNone/>
              <a:defRPr sz="2400">
                <a:solidFill>
                  <a:schemeClr val="tx1">
                    <a:lumMod val="75000"/>
                    <a:lumOff val="25000"/>
                  </a:schemeClr>
                </a:solidFill>
              </a:defRPr>
            </a:lvl2pPr>
            <a:lvl3pPr marL="542925" indent="0">
              <a:buNone/>
              <a:defRPr sz="2000">
                <a:solidFill>
                  <a:schemeClr val="tx1">
                    <a:lumMod val="75000"/>
                    <a:lumOff val="25000"/>
                  </a:schemeClr>
                </a:solidFill>
              </a:defRPr>
            </a:lvl3pPr>
            <a:lvl4pPr marL="809625" indent="0">
              <a:buNone/>
              <a:defRPr sz="2000">
                <a:solidFill>
                  <a:schemeClr val="tx1">
                    <a:lumMod val="75000"/>
                    <a:lumOff val="25000"/>
                  </a:schemeClr>
                </a:solidFill>
              </a:defRPr>
            </a:lvl4pPr>
            <a:lvl5pPr marL="1076325" indent="0">
              <a:buNone/>
              <a:defRPr sz="2000">
                <a:solidFill>
                  <a:schemeClr val="tx1">
                    <a:lumMod val="75000"/>
                    <a:lumOff val="25000"/>
                  </a:schemeClr>
                </a:solidFill>
              </a:defRPr>
            </a:lvl5pPr>
          </a:lstStyle>
          <a:p>
            <a:pPr lvl="0"/>
            <a:r>
              <a:rPr lang="en-US" noProof="0"/>
              <a:t>Emphasized text can go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Picture Placeholder 4">
            <a:extLst>
              <a:ext uri="{FF2B5EF4-FFF2-40B4-BE49-F238E27FC236}">
                <a16:creationId xmlns:a16="http://schemas.microsoft.com/office/drawing/2014/main" id="{8C1EA41E-F6C4-484F-95E9-42978FF21625}"/>
              </a:ext>
            </a:extLst>
          </p:cNvPr>
          <p:cNvSpPr>
            <a:spLocks noGrp="1"/>
          </p:cNvSpPr>
          <p:nvPr>
            <p:ph type="pic" sz="quarter" idx="12" hasCustomPrompt="1"/>
          </p:nvPr>
        </p:nvSpPr>
        <p:spPr>
          <a:xfrm>
            <a:off x="4092796" y="1376357"/>
            <a:ext cx="6333545" cy="4379625"/>
          </a:xfrm>
          <a:prstGeom prst="roundRect">
            <a:avLst>
              <a:gd name="adj" fmla="val 1356"/>
            </a:avLst>
          </a:prstGeom>
          <a:solidFill>
            <a:schemeClr val="bg1">
              <a:lumMod val="95000"/>
            </a:schemeClr>
          </a:solidFill>
          <a:ln>
            <a:noFill/>
          </a:ln>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dirty="0"/>
              <a:t>Insert or Drag and Drop Image Here</a:t>
            </a:r>
          </a:p>
        </p:txBody>
      </p:sp>
      <p:sp>
        <p:nvSpPr>
          <p:cNvPr id="9" name="Text Placeholder 8">
            <a:extLst>
              <a:ext uri="{FF2B5EF4-FFF2-40B4-BE49-F238E27FC236}">
                <a16:creationId xmlns:a16="http://schemas.microsoft.com/office/drawing/2014/main" id="{35FD3B7C-17C6-4327-986C-A8A6D6EC1B52}"/>
              </a:ext>
            </a:extLst>
          </p:cNvPr>
          <p:cNvSpPr>
            <a:spLocks noGrp="1"/>
          </p:cNvSpPr>
          <p:nvPr>
            <p:ph type="body" sz="quarter" idx="13"/>
          </p:nvPr>
        </p:nvSpPr>
        <p:spPr>
          <a:xfrm>
            <a:off x="431800" y="3509766"/>
            <a:ext cx="2951163" cy="232270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3628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 Column Image Bullets">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139FC94F-AE30-1048-843A-295FA302AC56}"/>
              </a:ext>
            </a:extLst>
          </p:cNvPr>
          <p:cNvSpPr>
            <a:spLocks noChangeAspect="1"/>
          </p:cNvSpPr>
          <p:nvPr userDrawn="1"/>
        </p:nvSpPr>
        <p:spPr>
          <a:xfrm>
            <a:off x="829415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Oval 16">
            <a:extLst>
              <a:ext uri="{FF2B5EF4-FFF2-40B4-BE49-F238E27FC236}">
                <a16:creationId xmlns:a16="http://schemas.microsoft.com/office/drawing/2014/main" id="{A037F3B8-BD34-EA4F-A1C0-4006B373159E}"/>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Oval 18">
            <a:extLst>
              <a:ext uri="{FF2B5EF4-FFF2-40B4-BE49-F238E27FC236}">
                <a16:creationId xmlns:a16="http://schemas.microsoft.com/office/drawing/2014/main" id="{8A1CF33D-645D-E940-8FF4-6178A32A19A2}"/>
              </a:ext>
            </a:extLst>
          </p:cNvPr>
          <p:cNvSpPr>
            <a:spLocks noChangeAspect="1"/>
          </p:cNvSpPr>
          <p:nvPr userDrawn="1"/>
        </p:nvSpPr>
        <p:spPr>
          <a:xfrm>
            <a:off x="2398763"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071452" y="4688112"/>
            <a:ext cx="2160588" cy="900000"/>
          </a:xfrm>
        </p:spPr>
        <p:txBody>
          <a:bodyPr/>
          <a:lstStyle>
            <a:lvl1pPr marL="0" indent="0" algn="ctr">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noProof="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969634" y="4683647"/>
            <a:ext cx="2160588" cy="900000"/>
          </a:xfrm>
        </p:spPr>
        <p:txBody>
          <a:bodyPr/>
          <a:lstStyle>
            <a:lvl1pPr marL="0" indent="0" algn="ctr">
              <a:buNone/>
              <a:defRPr sz="1600"/>
            </a:lvl1pPr>
          </a:lstStyle>
          <a:p>
            <a:pPr lvl="0"/>
            <a:r>
              <a:rPr lang="en-US" noProof="0"/>
              <a:t>Bullet Description</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071453" y="3926335"/>
            <a:ext cx="2160587" cy="504000"/>
          </a:xfrm>
        </p:spPr>
        <p:txBody>
          <a:bodyPr/>
          <a:lstStyle>
            <a:lvl1pPr marL="0" indent="0" algn="ctr">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noProof="0"/>
              <a:t>Bullet 3</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969635" y="3926335"/>
            <a:ext cx="2160587" cy="504000"/>
          </a:xfrm>
        </p:spPr>
        <p:txBody>
          <a:bodyPr/>
          <a:lstStyle>
            <a:lvl1pPr marL="0" indent="0" algn="ctr">
              <a:buNone/>
              <a:defRPr b="1">
                <a:latin typeface="+mj-lt"/>
              </a:defRPr>
            </a:lvl1pPr>
          </a:lstStyle>
          <a:p>
            <a:pPr lvl="0"/>
            <a:r>
              <a:rPr lang="en-US" noProof="0"/>
              <a:t>Bullet 4</a:t>
            </a:r>
          </a:p>
        </p:txBody>
      </p:sp>
      <p:sp>
        <p:nvSpPr>
          <p:cNvPr id="9" name="Text Placeholder 8">
            <a:extLst>
              <a:ext uri="{FF2B5EF4-FFF2-40B4-BE49-F238E27FC236}">
                <a16:creationId xmlns:a16="http://schemas.microsoft.com/office/drawing/2014/main" id="{36DD16A0-27CF-480C-8ADD-7BB99E0031A4}"/>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sp>
        <p:nvSpPr>
          <p:cNvPr id="20" name="Picture Placeholder 3">
            <a:extLst>
              <a:ext uri="{FF2B5EF4-FFF2-40B4-BE49-F238E27FC236}">
                <a16:creationId xmlns:a16="http://schemas.microsoft.com/office/drawing/2014/main" id="{06B6D0B6-0884-CD46-A1B0-9FED03C22626}"/>
              </a:ext>
            </a:extLst>
          </p:cNvPr>
          <p:cNvSpPr>
            <a:spLocks noGrp="1"/>
          </p:cNvSpPr>
          <p:nvPr>
            <p:ph type="pic" sz="quarter" idx="27"/>
          </p:nvPr>
        </p:nvSpPr>
        <p:spPr>
          <a:xfrm>
            <a:off x="2724708" y="2358091"/>
            <a:ext cx="854075" cy="854075"/>
          </a:xfrm>
        </p:spPr>
        <p:txBody>
          <a:bodyPr/>
          <a:lstStyle>
            <a:lvl1pPr marL="0" indent="0">
              <a:buNone/>
              <a:defRPr/>
            </a:lvl1pPr>
          </a:lstStyle>
          <a:p>
            <a:r>
              <a:rPr lang="en-US" noProof="0"/>
              <a:t>Click icon to add picture</a:t>
            </a:r>
            <a:endParaRPr lang="en-US" noProof="0" dirty="0"/>
          </a:p>
        </p:txBody>
      </p:sp>
      <p:sp>
        <p:nvSpPr>
          <p:cNvPr id="21" name="Picture Placeholder 3">
            <a:extLst>
              <a:ext uri="{FF2B5EF4-FFF2-40B4-BE49-F238E27FC236}">
                <a16:creationId xmlns:a16="http://schemas.microsoft.com/office/drawing/2014/main" id="{BAAC12A0-90C3-984B-A8FC-7EB4AA432E3A}"/>
              </a:ext>
            </a:extLst>
          </p:cNvPr>
          <p:cNvSpPr>
            <a:spLocks noGrp="1"/>
          </p:cNvSpPr>
          <p:nvPr>
            <p:ph type="pic" sz="quarter" idx="28"/>
          </p:nvPr>
        </p:nvSpPr>
        <p:spPr>
          <a:xfrm>
            <a:off x="5672402" y="2358091"/>
            <a:ext cx="854075" cy="854075"/>
          </a:xfrm>
        </p:spPr>
        <p:txBody>
          <a:bodyPr/>
          <a:lstStyle>
            <a:lvl1pPr marL="0" indent="0">
              <a:buNone/>
              <a:defRPr/>
            </a:lvl1pPr>
          </a:lstStyle>
          <a:p>
            <a:r>
              <a:rPr lang="en-US" noProof="0"/>
              <a:t>Click icon to add picture</a:t>
            </a:r>
            <a:endParaRPr lang="en-US" noProof="0" dirty="0"/>
          </a:p>
        </p:txBody>
      </p:sp>
      <p:sp>
        <p:nvSpPr>
          <p:cNvPr id="22" name="Picture Placeholder 3">
            <a:extLst>
              <a:ext uri="{FF2B5EF4-FFF2-40B4-BE49-F238E27FC236}">
                <a16:creationId xmlns:a16="http://schemas.microsoft.com/office/drawing/2014/main" id="{51565942-8816-734B-BEEE-1258F13B66DA}"/>
              </a:ext>
            </a:extLst>
          </p:cNvPr>
          <p:cNvSpPr>
            <a:spLocks noGrp="1"/>
          </p:cNvSpPr>
          <p:nvPr>
            <p:ph type="pic" sz="quarter" idx="29"/>
          </p:nvPr>
        </p:nvSpPr>
        <p:spPr>
          <a:xfrm>
            <a:off x="8621493" y="2358090"/>
            <a:ext cx="854075" cy="854075"/>
          </a:xfrm>
        </p:spPr>
        <p:txBody>
          <a:bodyPr/>
          <a:lstStyle>
            <a:lvl1pPr marL="0" indent="0">
              <a:buNone/>
              <a:defRPr/>
            </a:lvl1pPr>
          </a:lstStyle>
          <a:p>
            <a:r>
              <a:rPr lang="en-US" noProof="0"/>
              <a:t>Click icon to add picture</a:t>
            </a:r>
            <a:endParaRPr lang="en-US" noProof="0" dirty="0"/>
          </a:p>
        </p:txBody>
      </p:sp>
      <p:cxnSp>
        <p:nvCxnSpPr>
          <p:cNvPr id="23" name="Straight Connector 22" descr="First divider line on slide">
            <a:extLst>
              <a:ext uri="{FF2B5EF4-FFF2-40B4-BE49-F238E27FC236}">
                <a16:creationId xmlns:a16="http://schemas.microsoft.com/office/drawing/2014/main" id="{6662760C-CBD5-4072-A5AC-2AC3DFF4187B}"/>
              </a:ext>
              <a:ext uri="{C183D7F6-B498-43B3-948B-1728B52AA6E4}">
                <adec:decorative xmlns:adec="http://schemas.microsoft.com/office/drawing/2017/decorative" xmlns="" val="1"/>
              </a:ext>
            </a:extLst>
          </p:cNvPr>
          <p:cNvCxnSpPr>
            <a:cxnSpLocks/>
          </p:cNvCxnSpPr>
          <p:nvPr userDrawn="1"/>
        </p:nvCxnSpPr>
        <p:spPr>
          <a:xfrm>
            <a:off x="4626292" y="2033542"/>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descr="Second divider line on slide">
            <a:extLst>
              <a:ext uri="{FF2B5EF4-FFF2-40B4-BE49-F238E27FC236}">
                <a16:creationId xmlns:a16="http://schemas.microsoft.com/office/drawing/2014/main" id="{1E0F6676-ECF9-4320-A187-9C308A86D973}"/>
              </a:ext>
              <a:ext uri="{C183D7F6-B498-43B3-948B-1728B52AA6E4}">
                <adec:decorative xmlns:adec="http://schemas.microsoft.com/office/drawing/2017/decorative" xmlns="" val="1"/>
              </a:ext>
            </a:extLst>
          </p:cNvPr>
          <p:cNvCxnSpPr>
            <a:cxnSpLocks/>
          </p:cNvCxnSpPr>
          <p:nvPr userDrawn="1"/>
        </p:nvCxnSpPr>
        <p:spPr>
          <a:xfrm>
            <a:off x="7575384" y="2033542"/>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00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arge Numbers Option 2">
    <p:spTree>
      <p:nvGrpSpPr>
        <p:cNvPr id="1" name=""/>
        <p:cNvGrpSpPr/>
        <p:nvPr/>
      </p:nvGrpSpPr>
      <p:grpSpPr>
        <a:xfrm>
          <a:off x="0" y="0"/>
          <a:ext cx="0" cy="0"/>
          <a:chOff x="0" y="0"/>
          <a:chExt cx="0" cy="0"/>
        </a:xfrm>
      </p:grpSpPr>
      <p:sp>
        <p:nvSpPr>
          <p:cNvPr id="26" name="Text Placeholder 3">
            <a:extLst>
              <a:ext uri="{FF2B5EF4-FFF2-40B4-BE49-F238E27FC236}">
                <a16:creationId xmlns:a16="http://schemas.microsoft.com/office/drawing/2014/main" id="{E6E9DC6E-6F00-46BA-B990-095D92A35881}"/>
              </a:ext>
            </a:extLst>
          </p:cNvPr>
          <p:cNvSpPr>
            <a:spLocks noGrp="1"/>
          </p:cNvSpPr>
          <p:nvPr>
            <p:ph type="body" sz="quarter" idx="27" hasCustomPrompt="1"/>
          </p:nvPr>
        </p:nvSpPr>
        <p:spPr>
          <a:xfrm>
            <a:off x="890706" y="1579984"/>
            <a:ext cx="4348065" cy="4348065"/>
          </a:xfrm>
          <a:prstGeom prst="ellipse">
            <a:avLst/>
          </a:prstGeom>
          <a:noFill/>
          <a:ln>
            <a:solidFill>
              <a:schemeClr val="accent1"/>
            </a:solidFill>
          </a:ln>
        </p:spPr>
        <p:txBody>
          <a:bodyPr anchor="ctr"/>
          <a:lstStyle>
            <a:lvl1pPr marL="0" indent="0" algn="ctr">
              <a:buNone/>
              <a:defRPr sz="21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Section Header</a:t>
            </a:r>
          </a:p>
        </p:txBody>
      </p:sp>
      <p:sp>
        <p:nvSpPr>
          <p:cNvPr id="27" name="Text Placeholder 9">
            <a:extLst>
              <a:ext uri="{FF2B5EF4-FFF2-40B4-BE49-F238E27FC236}">
                <a16:creationId xmlns:a16="http://schemas.microsoft.com/office/drawing/2014/main" id="{76D2E128-93A5-440C-A234-55AC27F90F8C}"/>
              </a:ext>
            </a:extLst>
          </p:cNvPr>
          <p:cNvSpPr>
            <a:spLocks noGrp="1"/>
          </p:cNvSpPr>
          <p:nvPr>
            <p:ph type="body" sz="quarter" idx="28" hasCustomPrompt="1"/>
          </p:nvPr>
        </p:nvSpPr>
        <p:spPr>
          <a:xfrm>
            <a:off x="4739330" y="1754721"/>
            <a:ext cx="3998591" cy="3998591"/>
          </a:xfrm>
          <a:prstGeom prst="ellipse">
            <a:avLst/>
          </a:prstGeom>
          <a:noFill/>
          <a:ln>
            <a:solidFill>
              <a:schemeClr val="accent2"/>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US" noProof="0"/>
              <a:t>Section Header</a:t>
            </a:r>
          </a:p>
        </p:txBody>
      </p:sp>
      <p:sp>
        <p:nvSpPr>
          <p:cNvPr id="28" name="Text Placeholder 9">
            <a:extLst>
              <a:ext uri="{FF2B5EF4-FFF2-40B4-BE49-F238E27FC236}">
                <a16:creationId xmlns:a16="http://schemas.microsoft.com/office/drawing/2014/main" id="{315814FC-F14E-4ECD-A97E-869936E55DF4}"/>
              </a:ext>
            </a:extLst>
          </p:cNvPr>
          <p:cNvSpPr>
            <a:spLocks noGrp="1"/>
          </p:cNvSpPr>
          <p:nvPr>
            <p:ph type="body" sz="quarter" idx="29" hasCustomPrompt="1"/>
          </p:nvPr>
        </p:nvSpPr>
        <p:spPr>
          <a:xfrm>
            <a:off x="8238481" y="2193897"/>
            <a:ext cx="3120238" cy="3120238"/>
          </a:xfrm>
          <a:prstGeom prst="ellipse">
            <a:avLst/>
          </a:prstGeom>
          <a:noFill/>
          <a:ln>
            <a:solidFill>
              <a:schemeClr val="accent3"/>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US" noProof="0"/>
              <a:t>Section Header</a:t>
            </a:r>
          </a:p>
        </p:txBody>
      </p:sp>
      <p:sp>
        <p:nvSpPr>
          <p:cNvPr id="48" name="Freeform: Shape 47">
            <a:extLst>
              <a:ext uri="{FF2B5EF4-FFF2-40B4-BE49-F238E27FC236}">
                <a16:creationId xmlns:a16="http://schemas.microsoft.com/office/drawing/2014/main" id="{A8E117AC-4076-4663-96EA-12A984AAA63A}"/>
              </a:ext>
            </a:extLst>
          </p:cNvPr>
          <p:cNvSpPr/>
          <p:nvPr userDrawn="1"/>
        </p:nvSpPr>
        <p:spPr>
          <a:xfrm>
            <a:off x="4740115" y="2772299"/>
            <a:ext cx="494967" cy="1963434"/>
          </a:xfrm>
          <a:custGeom>
            <a:avLst/>
            <a:gdLst>
              <a:gd name="connsiteX0" fmla="*/ 258706 w 494967"/>
              <a:gd name="connsiteY0" fmla="*/ 0 h 1963434"/>
              <a:gd name="connsiteX1" fmla="*/ 324121 w 494967"/>
              <a:gd name="connsiteY1" fmla="*/ 135794 h 1963434"/>
              <a:gd name="connsiteX2" fmla="*/ 494967 w 494967"/>
              <a:gd name="connsiteY2" fmla="*/ 982025 h 1963434"/>
              <a:gd name="connsiteX3" fmla="*/ 324121 w 494967"/>
              <a:gd name="connsiteY3" fmla="*/ 1828257 h 1963434"/>
              <a:gd name="connsiteX4" fmla="*/ 259003 w 494967"/>
              <a:gd name="connsiteY4" fmla="*/ 1963434 h 1963434"/>
              <a:gd name="connsiteX5" fmla="*/ 241238 w 494967"/>
              <a:gd name="connsiteY5" fmla="*/ 1934192 h 1963434"/>
              <a:gd name="connsiteX6" fmla="*/ 0 w 494967"/>
              <a:gd name="connsiteY6" fmla="*/ 981472 h 1963434"/>
              <a:gd name="connsiteX7" fmla="*/ 241238 w 494967"/>
              <a:gd name="connsiteY7" fmla="*/ 28753 h 196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967" h="1963434">
                <a:moveTo>
                  <a:pt x="258706" y="0"/>
                </a:moveTo>
                <a:lnTo>
                  <a:pt x="324121" y="135794"/>
                </a:lnTo>
                <a:cubicBezTo>
                  <a:pt x="434133" y="395891"/>
                  <a:pt x="494967" y="681854"/>
                  <a:pt x="494967" y="982025"/>
                </a:cubicBezTo>
                <a:cubicBezTo>
                  <a:pt x="494967" y="1282196"/>
                  <a:pt x="434133" y="1568159"/>
                  <a:pt x="324121" y="1828257"/>
                </a:cubicBezTo>
                <a:lnTo>
                  <a:pt x="259003" y="1963434"/>
                </a:lnTo>
                <a:lnTo>
                  <a:pt x="241238" y="1934192"/>
                </a:lnTo>
                <a:cubicBezTo>
                  <a:pt x="87390" y="1650983"/>
                  <a:pt x="0" y="1326433"/>
                  <a:pt x="0" y="981472"/>
                </a:cubicBezTo>
                <a:cubicBezTo>
                  <a:pt x="0" y="636511"/>
                  <a:pt x="87390" y="311961"/>
                  <a:pt x="241238" y="28753"/>
                </a:cubicBezTo>
                <a:close/>
              </a:path>
            </a:pathLst>
          </a:cu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Freeform: Shape 46">
            <a:extLst>
              <a:ext uri="{FF2B5EF4-FFF2-40B4-BE49-F238E27FC236}">
                <a16:creationId xmlns:a16="http://schemas.microsoft.com/office/drawing/2014/main" id="{33BA9298-2BC7-49EF-BEB7-E71095424207}"/>
              </a:ext>
            </a:extLst>
          </p:cNvPr>
          <p:cNvSpPr/>
          <p:nvPr userDrawn="1"/>
        </p:nvSpPr>
        <p:spPr>
          <a:xfrm>
            <a:off x="8245937" y="2863999"/>
            <a:ext cx="491664" cy="1780035"/>
          </a:xfrm>
          <a:custGeom>
            <a:avLst/>
            <a:gdLst>
              <a:gd name="connsiteX0" fmla="*/ 279162 w 491664"/>
              <a:gd name="connsiteY0" fmla="*/ 0 h 1780035"/>
              <a:gd name="connsiteX1" fmla="*/ 334593 w 491664"/>
              <a:gd name="connsiteY1" fmla="*/ 115068 h 1780035"/>
              <a:gd name="connsiteX2" fmla="*/ 491664 w 491664"/>
              <a:gd name="connsiteY2" fmla="*/ 893069 h 1780035"/>
              <a:gd name="connsiteX3" fmla="*/ 334593 w 491664"/>
              <a:gd name="connsiteY3" fmla="*/ 1671070 h 1780035"/>
              <a:gd name="connsiteX4" fmla="*/ 282102 w 491664"/>
              <a:gd name="connsiteY4" fmla="*/ 1780035 h 1780035"/>
              <a:gd name="connsiteX5" fmla="*/ 265807 w 491664"/>
              <a:gd name="connsiteY5" fmla="*/ 1758245 h 1780035"/>
              <a:gd name="connsiteX6" fmla="*/ 0 w 491664"/>
              <a:gd name="connsiteY6" fmla="*/ 888052 h 1780035"/>
              <a:gd name="connsiteX7" fmla="*/ 265807 w 491664"/>
              <a:gd name="connsiteY7" fmla="*/ 17859 h 17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664" h="1780035">
                <a:moveTo>
                  <a:pt x="279162" y="0"/>
                </a:moveTo>
                <a:lnTo>
                  <a:pt x="334593" y="115068"/>
                </a:lnTo>
                <a:cubicBezTo>
                  <a:pt x="435735" y="354195"/>
                  <a:pt x="491664" y="617100"/>
                  <a:pt x="491664" y="893069"/>
                </a:cubicBezTo>
                <a:cubicBezTo>
                  <a:pt x="491664" y="1169038"/>
                  <a:pt x="435735" y="1431944"/>
                  <a:pt x="334593" y="1671070"/>
                </a:cubicBezTo>
                <a:lnTo>
                  <a:pt x="282102" y="1780035"/>
                </a:lnTo>
                <a:lnTo>
                  <a:pt x="265807" y="1758245"/>
                </a:lnTo>
                <a:cubicBezTo>
                  <a:pt x="97991" y="1509844"/>
                  <a:pt x="0" y="1210391"/>
                  <a:pt x="0" y="888052"/>
                </a:cubicBezTo>
                <a:cubicBezTo>
                  <a:pt x="0" y="565713"/>
                  <a:pt x="97991" y="266261"/>
                  <a:pt x="265807" y="17859"/>
                </a:cubicBezTo>
                <a:close/>
              </a:path>
            </a:pathLst>
          </a:custGeom>
          <a:pattFill prst="dk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D850331C-9383-4367-8C09-8FBE227C98B4}"/>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D5AADDFA-0151-46BA-B788-3C5B8FC5B5FD}"/>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CC98EDD7-AC10-482C-9B0F-9EE170C1F8C4}"/>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46C6BDBB-2B70-456D-86FB-0A63D587A509}"/>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DD294FD8-6E9C-409A-81F3-C1E9BE998524}"/>
              </a:ext>
            </a:extLst>
          </p:cNvPr>
          <p:cNvSpPr/>
          <p:nvPr userDrawn="1"/>
        </p:nvSpPr>
        <p:spPr>
          <a:xfrm rot="13336516">
            <a:off x="137666" y="5349121"/>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4" name="Freeform: Shape 23">
            <a:extLst>
              <a:ext uri="{FF2B5EF4-FFF2-40B4-BE49-F238E27FC236}">
                <a16:creationId xmlns:a16="http://schemas.microsoft.com/office/drawing/2014/main" id="{E9CE551E-3C50-4DFC-B1F0-E75C36EB546C}"/>
              </a:ext>
            </a:extLst>
          </p:cNvPr>
          <p:cNvSpPr/>
          <p:nvPr userDrawn="1"/>
        </p:nvSpPr>
        <p:spPr>
          <a:xfrm rot="5738060">
            <a:off x="100722" y="596209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A30495D-C647-4038-8E7F-16125414CE5D}"/>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userDrawn="1">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8" name="Footer Placeholder 7">
            <a:extLst>
              <a:ext uri="{FF2B5EF4-FFF2-40B4-BE49-F238E27FC236}">
                <a16:creationId xmlns:a16="http://schemas.microsoft.com/office/drawing/2014/main" id="{C9E47D86-FD0D-44D0-9B7F-9EDEBD11F9D6}"/>
              </a:ext>
            </a:extLst>
          </p:cNvPr>
          <p:cNvSpPr>
            <a:spLocks noGrp="1"/>
          </p:cNvSpPr>
          <p:nvPr userDrawn="1">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userDrawn="1">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9" name="Freeform: Shape 28">
            <a:extLst>
              <a:ext uri="{FF2B5EF4-FFF2-40B4-BE49-F238E27FC236}">
                <a16:creationId xmlns:a16="http://schemas.microsoft.com/office/drawing/2014/main" id="{487EAD8B-C2A9-4ED7-BA79-62CE2E5D80F9}"/>
              </a:ext>
            </a:extLst>
          </p:cNvPr>
          <p:cNvSpPr/>
          <p:nvPr userDrawn="1"/>
        </p:nvSpPr>
        <p:spPr>
          <a:xfrm rot="3693105">
            <a:off x="270909" y="5041123"/>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Text Placeholder 18">
            <a:extLst>
              <a:ext uri="{FF2B5EF4-FFF2-40B4-BE49-F238E27FC236}">
                <a16:creationId xmlns:a16="http://schemas.microsoft.com/office/drawing/2014/main" id="{C614E990-EC62-437B-ADF0-038FF35A2629}"/>
              </a:ext>
            </a:extLst>
          </p:cNvPr>
          <p:cNvSpPr>
            <a:spLocks noGrp="1"/>
          </p:cNvSpPr>
          <p:nvPr>
            <p:ph type="body" sz="quarter" idx="13" hasCustomPrompt="1"/>
          </p:nvPr>
        </p:nvSpPr>
        <p:spPr>
          <a:xfrm>
            <a:off x="1364343" y="2505766"/>
            <a:ext cx="3374987" cy="885825"/>
          </a:xfrm>
        </p:spPr>
        <p:txBody>
          <a:bodyPr anchor="ctr"/>
          <a:lstStyle>
            <a:lvl1pPr marL="0" indent="0" algn="ctr">
              <a:buNone/>
              <a:defRPr sz="8000" b="1">
                <a:latin typeface="+mj-lt"/>
              </a:defRPr>
            </a:lvl1pPr>
            <a:lvl2pPr marL="266700" indent="0">
              <a:buNone/>
              <a:defRPr sz="8000">
                <a:latin typeface="+mj-lt"/>
              </a:defRPr>
            </a:lvl2pPr>
            <a:lvl3pPr marL="542925" indent="0">
              <a:buNone/>
              <a:defRPr sz="8000">
                <a:latin typeface="+mj-lt"/>
              </a:defRPr>
            </a:lvl3pPr>
            <a:lvl4pPr marL="809625" indent="0">
              <a:buNone/>
              <a:defRPr sz="8000">
                <a:latin typeface="+mj-lt"/>
              </a:defRPr>
            </a:lvl4pPr>
            <a:lvl5pPr marL="1076325" indent="0">
              <a:buNone/>
              <a:defRPr sz="8000">
                <a:latin typeface="+mj-lt"/>
              </a:defRPr>
            </a:lvl5pPr>
          </a:lstStyle>
          <a:p>
            <a:pPr lvl="0"/>
            <a:r>
              <a:rPr lang="en-US" noProof="0"/>
              <a:t>1</a:t>
            </a:r>
          </a:p>
        </p:txBody>
      </p:sp>
      <p:sp>
        <p:nvSpPr>
          <p:cNvPr id="32" name="Text Placeholder 20">
            <a:extLst>
              <a:ext uri="{FF2B5EF4-FFF2-40B4-BE49-F238E27FC236}">
                <a16:creationId xmlns:a16="http://schemas.microsoft.com/office/drawing/2014/main" id="{A6926E00-3D05-4600-B7E9-74F56D038AE9}"/>
              </a:ext>
            </a:extLst>
          </p:cNvPr>
          <p:cNvSpPr>
            <a:spLocks noGrp="1"/>
          </p:cNvSpPr>
          <p:nvPr>
            <p:ph type="body" sz="quarter" idx="14" hasCustomPrompt="1"/>
          </p:nvPr>
        </p:nvSpPr>
        <p:spPr>
          <a:xfrm>
            <a:off x="5212968" y="2505766"/>
            <a:ext cx="3025513" cy="885825"/>
          </a:xfrm>
        </p:spPr>
        <p:txBody>
          <a:bodyPr anchor="ctr"/>
          <a:lstStyle>
            <a:lvl1pPr marL="0" indent="0" algn="ctr">
              <a:buNone/>
              <a:defRPr sz="8000" b="1" i="0">
                <a:latin typeface="+mj-lt"/>
              </a:defRPr>
            </a:lvl1pPr>
          </a:lstStyle>
          <a:p>
            <a:pPr lvl="0"/>
            <a:r>
              <a:rPr lang="en-US" noProof="0"/>
              <a:t>2</a:t>
            </a:r>
          </a:p>
        </p:txBody>
      </p:sp>
      <p:sp>
        <p:nvSpPr>
          <p:cNvPr id="33" name="Text Placeholder 32">
            <a:extLst>
              <a:ext uri="{FF2B5EF4-FFF2-40B4-BE49-F238E27FC236}">
                <a16:creationId xmlns:a16="http://schemas.microsoft.com/office/drawing/2014/main" id="{56EA1CAB-F73E-42AE-AC55-B00392B49263}"/>
              </a:ext>
            </a:extLst>
          </p:cNvPr>
          <p:cNvSpPr>
            <a:spLocks noGrp="1"/>
          </p:cNvSpPr>
          <p:nvPr>
            <p:ph type="body" sz="quarter" idx="30" hasCustomPrompt="1"/>
          </p:nvPr>
        </p:nvSpPr>
        <p:spPr>
          <a:xfrm>
            <a:off x="8737600" y="2490630"/>
            <a:ext cx="2090738" cy="900962"/>
          </a:xfrm>
        </p:spPr>
        <p:txBody>
          <a:bodyPr vert="horz" lIns="0" tIns="0" rIns="0" bIns="0" rtlCol="0" anchor="ctr">
            <a:noAutofit/>
          </a:bodyPr>
          <a:lstStyle>
            <a:lvl1pPr marL="0" indent="0" algn="ctr">
              <a:buNone/>
              <a:defRPr lang="en-ZA" sz="8000" b="1" i="0" dirty="0">
                <a:latin typeface="+mj-lt"/>
              </a:defRPr>
            </a:lvl1pPr>
          </a:lstStyle>
          <a:p>
            <a:pPr marL="266700" lvl="0" indent="-266700" algn="ctr"/>
            <a:r>
              <a:rPr lang="en-US" noProof="0"/>
              <a:t>3</a:t>
            </a:r>
          </a:p>
        </p:txBody>
      </p:sp>
      <p:sp>
        <p:nvSpPr>
          <p:cNvPr id="35" name="Text Placeholder 34">
            <a:extLst>
              <a:ext uri="{FF2B5EF4-FFF2-40B4-BE49-F238E27FC236}">
                <a16:creationId xmlns:a16="http://schemas.microsoft.com/office/drawing/2014/main" id="{34357700-1BDF-40C0-BFE9-5F837ADED4AA}"/>
              </a:ext>
            </a:extLst>
          </p:cNvPr>
          <p:cNvSpPr>
            <a:spLocks noGrp="1"/>
          </p:cNvSpPr>
          <p:nvPr>
            <p:ph type="body" sz="quarter" idx="31" hasCustomPrompt="1"/>
          </p:nvPr>
        </p:nvSpPr>
        <p:spPr>
          <a:xfrm>
            <a:off x="1820138" y="4015478"/>
            <a:ext cx="2489200" cy="1012825"/>
          </a:xfrm>
        </p:spPr>
        <p:txBody>
          <a:bodyPr/>
          <a:lstStyle>
            <a:lvl1pPr marL="0" indent="0" algn="ctr">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Section Description</a:t>
            </a:r>
          </a:p>
        </p:txBody>
      </p:sp>
      <p:sp>
        <p:nvSpPr>
          <p:cNvPr id="37" name="Text Placeholder 36">
            <a:extLst>
              <a:ext uri="{FF2B5EF4-FFF2-40B4-BE49-F238E27FC236}">
                <a16:creationId xmlns:a16="http://schemas.microsoft.com/office/drawing/2014/main" id="{A3F3E97F-9A21-4431-909B-D1E580B19F1B}"/>
              </a:ext>
            </a:extLst>
          </p:cNvPr>
          <p:cNvSpPr>
            <a:spLocks noGrp="1"/>
          </p:cNvSpPr>
          <p:nvPr>
            <p:ph type="body" sz="quarter" idx="32" hasCustomPrompt="1"/>
          </p:nvPr>
        </p:nvSpPr>
        <p:spPr>
          <a:xfrm>
            <a:off x="5481124" y="4015478"/>
            <a:ext cx="2489200" cy="1011238"/>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Section Description</a:t>
            </a:r>
          </a:p>
        </p:txBody>
      </p:sp>
      <p:sp>
        <p:nvSpPr>
          <p:cNvPr id="39" name="Text Placeholder 38">
            <a:extLst>
              <a:ext uri="{FF2B5EF4-FFF2-40B4-BE49-F238E27FC236}">
                <a16:creationId xmlns:a16="http://schemas.microsoft.com/office/drawing/2014/main" id="{2445CEA3-6928-4E8E-8E52-B7043F3580D1}"/>
              </a:ext>
            </a:extLst>
          </p:cNvPr>
          <p:cNvSpPr>
            <a:spLocks noGrp="1"/>
          </p:cNvSpPr>
          <p:nvPr>
            <p:ph type="body" sz="quarter" idx="33" hasCustomPrompt="1"/>
          </p:nvPr>
        </p:nvSpPr>
        <p:spPr>
          <a:xfrm>
            <a:off x="8737600" y="4015478"/>
            <a:ext cx="2090738" cy="1012825"/>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Section Description</a:t>
            </a:r>
          </a:p>
        </p:txBody>
      </p:sp>
    </p:spTree>
    <p:extLst>
      <p:ext uri="{BB962C8B-B14F-4D97-AF65-F5344CB8AC3E}">
        <p14:creationId xmlns:p14="http://schemas.microsoft.com/office/powerpoint/2010/main" val="2159792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AAF5B5B-E896-400A-9E43-EAF605A0AC8B}"/>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Freeform: Shape 12">
            <a:extLst>
              <a:ext uri="{FF2B5EF4-FFF2-40B4-BE49-F238E27FC236}">
                <a16:creationId xmlns:a16="http://schemas.microsoft.com/office/drawing/2014/main" id="{BA2F5A3D-36C4-4B97-A62C-2AEA3B6FC1CF}"/>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3">
            <a:extLst>
              <a:ext uri="{FF2B5EF4-FFF2-40B4-BE49-F238E27FC236}">
                <a16:creationId xmlns:a16="http://schemas.microsoft.com/office/drawing/2014/main" id="{BB474E17-6556-4551-AD1B-351EE2DA98E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F860E6D1-2C9F-477C-AE22-BFF5ADE85C60}"/>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65EC6C60-C605-4022-9718-ED56F34D6448}"/>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9F47BB28-400F-4C54-ADDA-0055CEB6593B}"/>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7386F148-99E1-4ED6-B4DA-151A6DB27D67}"/>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1A0565DA-6430-4984-ACB6-E7FACACC71AF}"/>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DDE18DFF-F9E6-4839-817B-4DD871CEAE6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30038A3A-7324-4606-9C92-00C9AB1759F4}"/>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5C0291BA-50C5-406F-B24E-14C9CAF652D7}"/>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152EBA81-38BC-4DF6-93C3-4A1A02FD2789}"/>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9AF80622-5597-45AD-92C3-2C4C3797720A}"/>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6833793E-EB91-43B4-8444-36ADD2A48E55}"/>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F288DD7-6DAF-436D-B04A-EBCCAA36917C}"/>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5472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Footer Placeholder 9">
            <a:extLst>
              <a:ext uri="{FF2B5EF4-FFF2-40B4-BE49-F238E27FC236}">
                <a16:creationId xmlns:a16="http://schemas.microsoft.com/office/drawing/2014/main" id="{9337FD81-6DFD-43B7-A7D9-59E45ECDF39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11" name="Slide Number Placeholder 10">
            <a:extLst>
              <a:ext uri="{FF2B5EF4-FFF2-40B4-BE49-F238E27FC236}">
                <a16:creationId xmlns:a16="http://schemas.microsoft.com/office/drawing/2014/main" id="{F17B7460-0559-435A-9C2F-1B12BC6CE184}"/>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6" name="Content Placeholder 5">
            <a:extLst>
              <a:ext uri="{FF2B5EF4-FFF2-40B4-BE49-F238E27FC236}">
                <a16:creationId xmlns:a16="http://schemas.microsoft.com/office/drawing/2014/main" id="{EA7B8348-A00A-4AAE-B1F6-924515577B23}"/>
              </a:ext>
            </a:extLst>
          </p:cNvPr>
          <p:cNvSpPr>
            <a:spLocks noGrp="1"/>
          </p:cNvSpPr>
          <p:nvPr>
            <p:ph sz="quarter" idx="4"/>
          </p:nvPr>
        </p:nvSpPr>
        <p:spPr>
          <a:xfrm>
            <a:off x="6300000" y="1581663"/>
            <a:ext cx="5472000" cy="460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 name="Text Placeholder 4">
            <a:extLst>
              <a:ext uri="{FF2B5EF4-FFF2-40B4-BE49-F238E27FC236}">
                <a16:creationId xmlns:a16="http://schemas.microsoft.com/office/drawing/2014/main" id="{4521CFCD-C079-4019-942D-035558CAFCAC}"/>
              </a:ext>
            </a:extLst>
          </p:cNvPr>
          <p:cNvSpPr>
            <a:spLocks noGrp="1"/>
          </p:cNvSpPr>
          <p:nvPr>
            <p:ph type="body" sz="quarter" idx="3"/>
          </p:nvPr>
        </p:nvSpPr>
        <p:spPr>
          <a:xfrm>
            <a:off x="6288002" y="1151785"/>
            <a:ext cx="5483998" cy="354868"/>
          </a:xfrm>
        </p:spPr>
        <p:txBody>
          <a:bodyPr vert="horz" lIns="0" tIns="0" rIns="0" bIns="0" rtlCol="0" anchor="t">
            <a:noAutofit/>
          </a:bodyPr>
          <a:lstStyle>
            <a:lvl1pPr marL="0" indent="0">
              <a:buNone/>
              <a:defRPr lang="en-US" sz="2400" b="1"/>
            </a:lvl1pPr>
          </a:lstStyle>
          <a:p>
            <a:pPr marL="266700" lvl="0" indent="-266700"/>
            <a:r>
              <a:rPr lang="en-US" noProof="0"/>
              <a:t>Edit Master text styles</a:t>
            </a:r>
          </a:p>
        </p:txBody>
      </p:sp>
    </p:spTree>
    <p:extLst>
      <p:ext uri="{BB962C8B-B14F-4D97-AF65-F5344CB8AC3E}">
        <p14:creationId xmlns:p14="http://schemas.microsoft.com/office/powerpoint/2010/main" val="1639848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Market Space">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070BDE6F-3ADC-465D-A1D5-2E3FEE5E3685}"/>
              </a:ext>
            </a:extLst>
          </p:cNvPr>
          <p:cNvSpPr/>
          <p:nvPr userDrawn="1"/>
        </p:nvSpPr>
        <p:spPr>
          <a:xfrm rot="4308689">
            <a:off x="9605830" y="-345925"/>
            <a:ext cx="2706415" cy="2832124"/>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a:xfrm>
            <a:off x="431999" y="6188628"/>
            <a:ext cx="8784941" cy="365125"/>
          </a:xfrm>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cxnSp>
        <p:nvCxnSpPr>
          <p:cNvPr id="14" name="Straight Connector 13">
            <a:extLst>
              <a:ext uri="{FF2B5EF4-FFF2-40B4-BE49-F238E27FC236}">
                <a16:creationId xmlns:a16="http://schemas.microsoft.com/office/drawing/2014/main" id="{B3B7A27A-7EBF-4E8D-A115-E66CB9FAB634}"/>
              </a:ext>
            </a:extLst>
          </p:cNvPr>
          <p:cNvCxnSpPr>
            <a:cxnSpLocks/>
          </p:cNvCxnSpPr>
          <p:nvPr userDrawn="1"/>
        </p:nvCxnSpPr>
        <p:spPr>
          <a:xfrm>
            <a:off x="6096000" y="1319756"/>
            <a:ext cx="0" cy="4369844"/>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FFAC39-59BE-48F2-AD63-62BEFC00B1D5}"/>
              </a:ext>
            </a:extLst>
          </p:cNvPr>
          <p:cNvCxnSpPr>
            <a:cxnSpLocks/>
          </p:cNvCxnSpPr>
          <p:nvPr userDrawn="1"/>
        </p:nvCxnSpPr>
        <p:spPr>
          <a:xfrm flipH="1">
            <a:off x="432000" y="3504678"/>
            <a:ext cx="11340000"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a:extLst>
              <a:ext uri="{FF2B5EF4-FFF2-40B4-BE49-F238E27FC236}">
                <a16:creationId xmlns:a16="http://schemas.microsoft.com/office/drawing/2014/main" id="{FA965502-3EB0-4B3F-B1BD-4A4FCF7FFB40}"/>
              </a:ext>
            </a:extLst>
          </p:cNvPr>
          <p:cNvSpPr>
            <a:spLocks noGrp="1"/>
          </p:cNvSpPr>
          <p:nvPr>
            <p:ph type="body" sz="quarter" idx="12" hasCustomPrompt="1"/>
          </p:nvPr>
        </p:nvSpPr>
        <p:spPr>
          <a:xfrm>
            <a:off x="5112000" y="951013"/>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20" name="Text Placeholder 5">
            <a:extLst>
              <a:ext uri="{FF2B5EF4-FFF2-40B4-BE49-F238E27FC236}">
                <a16:creationId xmlns:a16="http://schemas.microsoft.com/office/drawing/2014/main" id="{C18A1C3D-3A6C-4F03-9E67-CC675C5FE3BA}"/>
              </a:ext>
            </a:extLst>
          </p:cNvPr>
          <p:cNvSpPr>
            <a:spLocks noGrp="1"/>
          </p:cNvSpPr>
          <p:nvPr>
            <p:ph type="body" sz="quarter" idx="13" hasCustomPrompt="1"/>
          </p:nvPr>
        </p:nvSpPr>
        <p:spPr>
          <a:xfrm>
            <a:off x="5106000" y="5857570"/>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21" name="Text Placeholder 5">
            <a:extLst>
              <a:ext uri="{FF2B5EF4-FFF2-40B4-BE49-F238E27FC236}">
                <a16:creationId xmlns:a16="http://schemas.microsoft.com/office/drawing/2014/main" id="{469CF172-1F46-411E-B0E1-B0220CFB3DA3}"/>
              </a:ext>
            </a:extLst>
          </p:cNvPr>
          <p:cNvSpPr>
            <a:spLocks noGrp="1"/>
          </p:cNvSpPr>
          <p:nvPr>
            <p:ph type="body" sz="quarter" idx="14" hasCustomPrompt="1"/>
          </p:nvPr>
        </p:nvSpPr>
        <p:spPr>
          <a:xfrm>
            <a:off x="432000" y="3187823"/>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22" name="Text Placeholder 5">
            <a:extLst>
              <a:ext uri="{FF2B5EF4-FFF2-40B4-BE49-F238E27FC236}">
                <a16:creationId xmlns:a16="http://schemas.microsoft.com/office/drawing/2014/main" id="{BD9E85DB-9B95-40F2-9F0B-3D21BC9DCD8C}"/>
              </a:ext>
            </a:extLst>
          </p:cNvPr>
          <p:cNvSpPr>
            <a:spLocks noGrp="1"/>
          </p:cNvSpPr>
          <p:nvPr>
            <p:ph type="body" sz="quarter" idx="15" hasCustomPrompt="1"/>
          </p:nvPr>
        </p:nvSpPr>
        <p:spPr>
          <a:xfrm>
            <a:off x="9792001" y="3187823"/>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Tree>
    <p:extLst>
      <p:ext uri="{BB962C8B-B14F-4D97-AF65-F5344CB8AC3E}">
        <p14:creationId xmlns:p14="http://schemas.microsoft.com/office/powerpoint/2010/main" val="1044470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744396" y="2463936"/>
            <a:ext cx="3726003" cy="3314545"/>
          </a:xfrm>
          <a:prstGeom prst="rightArrowCallout">
            <a:avLst>
              <a:gd name="adj1" fmla="val 50000"/>
              <a:gd name="adj2" fmla="val 25000"/>
              <a:gd name="adj3" fmla="val 15421"/>
              <a:gd name="adj4" fmla="val 80487"/>
            </a:avLst>
          </a:prstGeom>
          <a:solidFill>
            <a:schemeClr val="bg1">
              <a:lumMod val="95000"/>
            </a:schemeClr>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613985" y="2463801"/>
            <a:ext cx="3726469" cy="3314200"/>
          </a:xfrm>
          <a:prstGeom prst="rightArrowCallout">
            <a:avLst>
              <a:gd name="adj1" fmla="val 50000"/>
              <a:gd name="adj2" fmla="val 25000"/>
              <a:gd name="adj3" fmla="val 16186"/>
              <a:gd name="adj4" fmla="val 80493"/>
            </a:avLst>
          </a:prstGeom>
          <a:solidFill>
            <a:schemeClr val="bg1">
              <a:lumMod val="95000"/>
            </a:schemeClr>
          </a:solidFill>
        </p:spPr>
        <p:txBody>
          <a:bodyPr lIns="180000" tIns="180000" rIns="18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483985" y="2463801"/>
            <a:ext cx="2963619" cy="3314200"/>
          </a:xfrm>
          <a:prstGeom prst="rect">
            <a:avLst/>
          </a:prstGeom>
          <a:solidFill>
            <a:schemeClr val="bg1">
              <a:lumMod val="95000"/>
            </a:schemeClr>
          </a:solidFill>
        </p:spPr>
        <p:txBody>
          <a:bodyPr lIns="180000" tIns="180000" rIns="18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a:extLst>
              <a:ext uri="{FF2B5EF4-FFF2-40B4-BE49-F238E27FC236}">
                <a16:creationId xmlns:a16="http://schemas.microsoft.com/office/drawing/2014/main" id="{F8E9D1B9-1C3A-4397-B3B4-9A921D64159E}"/>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sp>
        <p:nvSpPr>
          <p:cNvPr id="6" name="Text Placeholder 5">
            <a:extLst>
              <a:ext uri="{FF2B5EF4-FFF2-40B4-BE49-F238E27FC236}">
                <a16:creationId xmlns:a16="http://schemas.microsoft.com/office/drawing/2014/main" id="{1B4F049D-3C57-44BB-ACE2-1363AF36D9EF}"/>
              </a:ext>
            </a:extLst>
          </p:cNvPr>
          <p:cNvSpPr>
            <a:spLocks noGrp="1"/>
          </p:cNvSpPr>
          <p:nvPr>
            <p:ph type="body" sz="quarter" idx="27" hasCustomPrompt="1"/>
          </p:nvPr>
        </p:nvSpPr>
        <p:spPr>
          <a:xfrm>
            <a:off x="744236" y="1647240"/>
            <a:ext cx="2975578" cy="648000"/>
          </a:xfrm>
          <a:ln>
            <a:solidFill>
              <a:schemeClr val="accent1"/>
            </a:solidFill>
          </a:ln>
        </p:spPr>
        <p:txBody>
          <a:bodyPr tIns="108000" anchor="t"/>
          <a:lstStyle>
            <a:lvl1pPr marL="0" indent="0" algn="ctr">
              <a:buNone/>
              <a:defRPr>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Section 1 Title</a:t>
            </a:r>
          </a:p>
        </p:txBody>
      </p:sp>
      <p:sp>
        <p:nvSpPr>
          <p:cNvPr id="12" name="Text Placeholder 11">
            <a:extLst>
              <a:ext uri="{FF2B5EF4-FFF2-40B4-BE49-F238E27FC236}">
                <a16:creationId xmlns:a16="http://schemas.microsoft.com/office/drawing/2014/main" id="{FB9B793F-A64B-475C-96F3-FB40100E01E4}"/>
              </a:ext>
            </a:extLst>
          </p:cNvPr>
          <p:cNvSpPr>
            <a:spLocks noGrp="1"/>
          </p:cNvSpPr>
          <p:nvPr>
            <p:ph type="body" sz="quarter" idx="28" hasCustomPrompt="1"/>
          </p:nvPr>
        </p:nvSpPr>
        <p:spPr>
          <a:xfrm>
            <a:off x="4608336" y="1647040"/>
            <a:ext cx="2975578" cy="648000"/>
          </a:xfrm>
          <a:ln>
            <a:solidFill>
              <a:schemeClr val="accent2"/>
            </a:solidFill>
          </a:ln>
        </p:spPr>
        <p:txBody>
          <a:bodyPr tIns="108000" anchor="t"/>
          <a:lstStyle>
            <a:lvl1pPr marL="0" indent="0" algn="ctr">
              <a:buNone/>
              <a:defRPr>
                <a:latin typeface="+mj-lt"/>
              </a:defRPr>
            </a:lvl1pPr>
          </a:lstStyle>
          <a:p>
            <a:pPr lvl="0"/>
            <a:r>
              <a:rPr lang="en-US" noProof="0"/>
              <a:t>Section 2 Title</a:t>
            </a:r>
          </a:p>
        </p:txBody>
      </p:sp>
      <p:sp>
        <p:nvSpPr>
          <p:cNvPr id="14" name="Text Placeholder 13">
            <a:extLst>
              <a:ext uri="{FF2B5EF4-FFF2-40B4-BE49-F238E27FC236}">
                <a16:creationId xmlns:a16="http://schemas.microsoft.com/office/drawing/2014/main" id="{0EF53567-5287-43FB-B07E-A12F3AEEDB98}"/>
              </a:ext>
            </a:extLst>
          </p:cNvPr>
          <p:cNvSpPr>
            <a:spLocks noGrp="1"/>
          </p:cNvSpPr>
          <p:nvPr>
            <p:ph type="body" sz="quarter" idx="29" hasCustomPrompt="1"/>
          </p:nvPr>
        </p:nvSpPr>
        <p:spPr>
          <a:xfrm>
            <a:off x="8483986" y="1647240"/>
            <a:ext cx="2975578" cy="648000"/>
          </a:xfrm>
          <a:ln>
            <a:solidFill>
              <a:schemeClr val="accent3"/>
            </a:solidFill>
          </a:ln>
        </p:spPr>
        <p:txBody>
          <a:bodyPr tIns="108000" anchor="t"/>
          <a:lstStyle>
            <a:lvl1pPr marL="0" indent="0" algn="ctr">
              <a:buNone/>
              <a:defRPr>
                <a:latin typeface="+mj-lt"/>
              </a:defRPr>
            </a:lvl1pPr>
          </a:lstStyle>
          <a:p>
            <a:pPr lvl="0"/>
            <a:r>
              <a:rPr lang="en-US" noProof="0"/>
              <a:t>Section 3 Title</a:t>
            </a:r>
          </a:p>
        </p:txBody>
      </p:sp>
    </p:spTree>
    <p:extLst>
      <p:ext uri="{BB962C8B-B14F-4D97-AF65-F5344CB8AC3E}">
        <p14:creationId xmlns:p14="http://schemas.microsoft.com/office/powerpoint/2010/main" val="375573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cxnSp>
        <p:nvCxnSpPr>
          <p:cNvPr id="15" name="Straight Arrow Connector 14">
            <a:extLst>
              <a:ext uri="{FF2B5EF4-FFF2-40B4-BE49-F238E27FC236}">
                <a16:creationId xmlns:a16="http://schemas.microsoft.com/office/drawing/2014/main" id="{52158F80-0C1A-4B9E-9335-A5A0015187F7}"/>
              </a:ext>
            </a:extLst>
          </p:cNvPr>
          <p:cNvCxnSpPr/>
          <p:nvPr userDrawn="1"/>
        </p:nvCxnSpPr>
        <p:spPr>
          <a:xfrm>
            <a:off x="431800" y="3866682"/>
            <a:ext cx="1133951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 Placeholder 10">
            <a:extLst>
              <a:ext uri="{FF2B5EF4-FFF2-40B4-BE49-F238E27FC236}">
                <a16:creationId xmlns:a16="http://schemas.microsoft.com/office/drawing/2014/main" id="{723DA611-B88C-4D7E-82A4-5E4CA9DC2EA3}"/>
              </a:ext>
            </a:extLst>
          </p:cNvPr>
          <p:cNvSpPr>
            <a:spLocks noGrp="1"/>
          </p:cNvSpPr>
          <p:nvPr>
            <p:ph type="body" sz="quarter" idx="33" hasCustomPrompt="1"/>
          </p:nvPr>
        </p:nvSpPr>
        <p:spPr>
          <a:xfrm>
            <a:off x="412908"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17" name="Text Placeholder 10">
            <a:extLst>
              <a:ext uri="{FF2B5EF4-FFF2-40B4-BE49-F238E27FC236}">
                <a16:creationId xmlns:a16="http://schemas.microsoft.com/office/drawing/2014/main" id="{180A0FA4-75CD-4A61-AA79-9C3C5F97ED8C}"/>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1" name="Text Placeholder 10">
            <a:extLst>
              <a:ext uri="{FF2B5EF4-FFF2-40B4-BE49-F238E27FC236}">
                <a16:creationId xmlns:a16="http://schemas.microsoft.com/office/drawing/2014/main" id="{EBB89A53-1B07-4560-B98E-03BECDB832C9}"/>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2" name="Text Placeholder 10">
            <a:extLst>
              <a:ext uri="{FF2B5EF4-FFF2-40B4-BE49-F238E27FC236}">
                <a16:creationId xmlns:a16="http://schemas.microsoft.com/office/drawing/2014/main" id="{22D34AD8-D83D-4409-A418-C00840A085AC}"/>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5" name="Text Placeholder 10">
            <a:extLst>
              <a:ext uri="{FF2B5EF4-FFF2-40B4-BE49-F238E27FC236}">
                <a16:creationId xmlns:a16="http://schemas.microsoft.com/office/drawing/2014/main" id="{3EAA6A46-63F3-49A5-8E0B-758176E4429D}"/>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6" name="Text Placeholder 10">
            <a:extLst>
              <a:ext uri="{FF2B5EF4-FFF2-40B4-BE49-F238E27FC236}">
                <a16:creationId xmlns:a16="http://schemas.microsoft.com/office/drawing/2014/main" id="{BB051A6E-4868-4F3F-93DB-AD07020E9344}"/>
              </a:ext>
            </a:extLst>
          </p:cNvPr>
          <p:cNvSpPr>
            <a:spLocks noGrp="1"/>
          </p:cNvSpPr>
          <p:nvPr>
            <p:ph type="body" sz="quarter" idx="38" hasCustomPrompt="1"/>
          </p:nvPr>
        </p:nvSpPr>
        <p:spPr>
          <a:xfrm>
            <a:off x="6077108"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28" name="Text Placeholder 10">
            <a:extLst>
              <a:ext uri="{FF2B5EF4-FFF2-40B4-BE49-F238E27FC236}">
                <a16:creationId xmlns:a16="http://schemas.microsoft.com/office/drawing/2014/main" id="{61519886-189E-4C69-AEED-FD9BDD3E567B}"/>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0" name="Text Placeholder 10">
            <a:extLst>
              <a:ext uri="{FF2B5EF4-FFF2-40B4-BE49-F238E27FC236}">
                <a16:creationId xmlns:a16="http://schemas.microsoft.com/office/drawing/2014/main" id="{0F084DDF-04EE-46A9-9F77-D5FD94D1B543}"/>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1" name="Text Placeholder 10">
            <a:extLst>
              <a:ext uri="{FF2B5EF4-FFF2-40B4-BE49-F238E27FC236}">
                <a16:creationId xmlns:a16="http://schemas.microsoft.com/office/drawing/2014/main" id="{743DE8AB-BF74-4CC9-AD19-8BBBF44867AF}"/>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2" name="Text Placeholder 10">
            <a:extLst>
              <a:ext uri="{FF2B5EF4-FFF2-40B4-BE49-F238E27FC236}">
                <a16:creationId xmlns:a16="http://schemas.microsoft.com/office/drawing/2014/main" id="{2ECC5C24-2CE5-491E-89DC-F9C5AE98B067}"/>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3" name="Text Placeholder 10">
            <a:extLst>
              <a:ext uri="{FF2B5EF4-FFF2-40B4-BE49-F238E27FC236}">
                <a16:creationId xmlns:a16="http://schemas.microsoft.com/office/drawing/2014/main" id="{ADB0F187-5781-4076-B761-264B1C683A63}"/>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4" name="Text Placeholder 10">
            <a:extLst>
              <a:ext uri="{FF2B5EF4-FFF2-40B4-BE49-F238E27FC236}">
                <a16:creationId xmlns:a16="http://schemas.microsoft.com/office/drawing/2014/main" id="{B2E776B2-D388-4243-80AE-BD8AF47C8AAB}"/>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5" name="Text Placeholder 10">
            <a:extLst>
              <a:ext uri="{FF2B5EF4-FFF2-40B4-BE49-F238E27FC236}">
                <a16:creationId xmlns:a16="http://schemas.microsoft.com/office/drawing/2014/main" id="{79F3A104-EDC0-4A25-9585-3F9F8C1022C7}"/>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6" name="Text Placeholder 10">
            <a:extLst>
              <a:ext uri="{FF2B5EF4-FFF2-40B4-BE49-F238E27FC236}">
                <a16:creationId xmlns:a16="http://schemas.microsoft.com/office/drawing/2014/main" id="{23DA3E7C-9F0E-4A57-B6EA-C01C72788E9E}"/>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7" name="Text Placeholder 10">
            <a:extLst>
              <a:ext uri="{FF2B5EF4-FFF2-40B4-BE49-F238E27FC236}">
                <a16:creationId xmlns:a16="http://schemas.microsoft.com/office/drawing/2014/main" id="{A8ABC110-DC97-4A71-9A16-67581EAC9895}"/>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8" name="Text Placeholder 10">
            <a:extLst>
              <a:ext uri="{FF2B5EF4-FFF2-40B4-BE49-F238E27FC236}">
                <a16:creationId xmlns:a16="http://schemas.microsoft.com/office/drawing/2014/main" id="{81058125-332B-41A7-BCD5-72CAE3F9F97D}"/>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9" name="Text Placeholder 10">
            <a:extLst>
              <a:ext uri="{FF2B5EF4-FFF2-40B4-BE49-F238E27FC236}">
                <a16:creationId xmlns:a16="http://schemas.microsoft.com/office/drawing/2014/main" id="{E32DE8FD-6391-4094-BAEC-CC0836CC67EB}"/>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0" name="Text Placeholder 10">
            <a:extLst>
              <a:ext uri="{FF2B5EF4-FFF2-40B4-BE49-F238E27FC236}">
                <a16:creationId xmlns:a16="http://schemas.microsoft.com/office/drawing/2014/main" id="{5C53C0F3-9308-422B-BC6E-1ACA5029027A}"/>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1" name="Text Placeholder 10">
            <a:extLst>
              <a:ext uri="{FF2B5EF4-FFF2-40B4-BE49-F238E27FC236}">
                <a16:creationId xmlns:a16="http://schemas.microsoft.com/office/drawing/2014/main" id="{06DFFA03-9EA6-4F70-9519-AB1361BAF7CE}"/>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2" name="Text Placeholder 10">
            <a:extLst>
              <a:ext uri="{FF2B5EF4-FFF2-40B4-BE49-F238E27FC236}">
                <a16:creationId xmlns:a16="http://schemas.microsoft.com/office/drawing/2014/main" id="{49CD8693-3557-4241-BB88-518160D989C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3" name="Text Placeholder 10">
            <a:extLst>
              <a:ext uri="{FF2B5EF4-FFF2-40B4-BE49-F238E27FC236}">
                <a16:creationId xmlns:a16="http://schemas.microsoft.com/office/drawing/2014/main" id="{4884DF69-4936-4F90-BFB8-ED04A228DA22}"/>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4" name="Text Placeholder 10">
            <a:extLst>
              <a:ext uri="{FF2B5EF4-FFF2-40B4-BE49-F238E27FC236}">
                <a16:creationId xmlns:a16="http://schemas.microsoft.com/office/drawing/2014/main" id="{00804F61-8052-4AD8-8370-ED72B261BC29}"/>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5" name="Text Placeholder 10">
            <a:extLst>
              <a:ext uri="{FF2B5EF4-FFF2-40B4-BE49-F238E27FC236}">
                <a16:creationId xmlns:a16="http://schemas.microsoft.com/office/drawing/2014/main" id="{313F370F-A9EC-477E-BED7-BF4E87527420}"/>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6" name="Text Placeholder 10">
            <a:extLst>
              <a:ext uri="{FF2B5EF4-FFF2-40B4-BE49-F238E27FC236}">
                <a16:creationId xmlns:a16="http://schemas.microsoft.com/office/drawing/2014/main" id="{9E687ADD-FE6C-441E-991F-E71EA0572C32}"/>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7" name="Text Placeholder 10">
            <a:extLst>
              <a:ext uri="{FF2B5EF4-FFF2-40B4-BE49-F238E27FC236}">
                <a16:creationId xmlns:a16="http://schemas.microsoft.com/office/drawing/2014/main" id="{5E0252B4-80AE-40E9-BA32-6EDAAC625211}"/>
              </a:ext>
            </a:extLst>
          </p:cNvPr>
          <p:cNvSpPr>
            <a:spLocks noGrp="1"/>
          </p:cNvSpPr>
          <p:nvPr>
            <p:ph type="body" sz="quarter" idx="57" hasCustomPrompt="1"/>
          </p:nvPr>
        </p:nvSpPr>
        <p:spPr>
          <a:xfrm>
            <a:off x="1081616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8" name="Text Placeholder 10">
            <a:extLst>
              <a:ext uri="{FF2B5EF4-FFF2-40B4-BE49-F238E27FC236}">
                <a16:creationId xmlns:a16="http://schemas.microsoft.com/office/drawing/2014/main" id="{8A807DF0-23B6-4B83-B3F6-8D0BE9A851F6}"/>
              </a:ext>
            </a:extLst>
          </p:cNvPr>
          <p:cNvSpPr>
            <a:spLocks noGrp="1"/>
          </p:cNvSpPr>
          <p:nvPr>
            <p:ph type="body" sz="quarter" idx="58" hasCustomPrompt="1"/>
          </p:nvPr>
        </p:nvSpPr>
        <p:spPr>
          <a:xfrm>
            <a:off x="112881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9" name="Text Placeholder 3">
            <a:extLst>
              <a:ext uri="{FF2B5EF4-FFF2-40B4-BE49-F238E27FC236}">
                <a16:creationId xmlns:a16="http://schemas.microsoft.com/office/drawing/2014/main" id="{F3591345-36C8-481A-AD5B-5F69B03D1710}"/>
              </a:ext>
            </a:extLst>
          </p:cNvPr>
          <p:cNvSpPr>
            <a:spLocks noGrp="1"/>
          </p:cNvSpPr>
          <p:nvPr>
            <p:ph type="body" sz="quarter" idx="59" hasCustomPrompt="1"/>
          </p:nvPr>
        </p:nvSpPr>
        <p:spPr>
          <a:xfrm>
            <a:off x="5360988" y="2190750"/>
            <a:ext cx="1793875" cy="561975"/>
          </a:xfrm>
          <a:noFill/>
          <a:ln>
            <a:noFill/>
          </a:ln>
        </p:spPr>
        <p:txBody>
          <a:bodyPr tIns="36000" anchor="t"/>
          <a:lstStyle>
            <a:lvl1pPr marL="0" indent="0" algn="ctr">
              <a:buNone/>
              <a:defRPr sz="1600" b="1">
                <a:solidFill>
                  <a:schemeClr val="tx1">
                    <a:lumMod val="75000"/>
                    <a:lumOff val="25000"/>
                  </a:schemeClr>
                </a:solidFill>
              </a:defRPr>
            </a:lvl1pPr>
          </a:lstStyle>
          <a:p>
            <a:pPr lvl="0"/>
            <a:r>
              <a:rPr lang="en-US" noProof="0"/>
              <a:t>Item Title</a:t>
            </a:r>
          </a:p>
        </p:txBody>
      </p:sp>
      <p:sp>
        <p:nvSpPr>
          <p:cNvPr id="50" name="Text Placeholder 36">
            <a:extLst>
              <a:ext uri="{FF2B5EF4-FFF2-40B4-BE49-F238E27FC236}">
                <a16:creationId xmlns:a16="http://schemas.microsoft.com/office/drawing/2014/main" id="{954C0732-1924-4A1B-9272-95C51D0B36FE}"/>
              </a:ext>
            </a:extLst>
          </p:cNvPr>
          <p:cNvSpPr>
            <a:spLocks noGrp="1"/>
          </p:cNvSpPr>
          <p:nvPr>
            <p:ph type="body" sz="quarter" idx="60" hasCustomPrompt="1"/>
          </p:nvPr>
        </p:nvSpPr>
        <p:spPr>
          <a:xfrm>
            <a:off x="5395728" y="2531196"/>
            <a:ext cx="1724394" cy="185808"/>
          </a:xfr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en-US" noProof="0"/>
              <a:t>Month, Year</a:t>
            </a:r>
          </a:p>
        </p:txBody>
      </p:sp>
    </p:spTree>
    <p:extLst>
      <p:ext uri="{BB962C8B-B14F-4D97-AF65-F5344CB8AC3E}">
        <p14:creationId xmlns:p14="http://schemas.microsoft.com/office/powerpoint/2010/main" val="9067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340113" y="4505325"/>
            <a:ext cx="1800000" cy="900000"/>
          </a:xfrm>
        </p:spPr>
        <p:txBody>
          <a:bodyPr/>
          <a:lstStyle>
            <a:lvl1pPr marL="0" indent="0" algn="ctr">
              <a:buNone/>
              <a:defRPr sz="1600"/>
            </a:lvl1pPr>
          </a:lstStyle>
          <a:p>
            <a:pPr lvl="0"/>
            <a:r>
              <a:rPr lang="en-US" noProof="0"/>
              <a:t>Title</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248426" y="4505325"/>
            <a:ext cx="1800000" cy="900000"/>
          </a:xfrm>
        </p:spPr>
        <p:txBody>
          <a:bodyPr/>
          <a:lstStyle>
            <a:lvl1pPr marL="0" indent="0" algn="ctr">
              <a:buNone/>
              <a:defRPr sz="1600"/>
            </a:lvl1pPr>
          </a:lstStyle>
          <a:p>
            <a:pPr lvl="0"/>
            <a:r>
              <a:rPr lang="en-US" noProof="0"/>
              <a:t>Title</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156739" y="4505325"/>
            <a:ext cx="1800000" cy="900000"/>
          </a:xfrm>
        </p:spPr>
        <p:txBody>
          <a:bodyPr/>
          <a:lstStyle>
            <a:lvl1pPr marL="0" indent="0" algn="ctr">
              <a:buNone/>
              <a:defRPr sz="1600"/>
            </a:lvl1pPr>
          </a:lstStyle>
          <a:p>
            <a:pPr lvl="0"/>
            <a:r>
              <a:rPr lang="en-US" noProof="0"/>
              <a:t>Title</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8065052" y="4505325"/>
            <a:ext cx="1800000" cy="900000"/>
          </a:xfrm>
        </p:spPr>
        <p:txBody>
          <a:bodyPr/>
          <a:lstStyle>
            <a:lvl1pPr marL="0" indent="0" algn="ctr">
              <a:buNone/>
              <a:defRPr sz="1600"/>
            </a:lvl1pPr>
          </a:lstStyle>
          <a:p>
            <a:pPr lvl="0"/>
            <a:r>
              <a:rPr lang="en-US" noProof="0"/>
              <a:t>Title</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1800000" cy="504000"/>
          </a:xfrm>
        </p:spPr>
        <p:txBody>
          <a:bodyPr/>
          <a:lstStyle>
            <a:lvl1pPr marL="0" indent="0" algn="ctr">
              <a:buNone/>
              <a:defRPr b="1">
                <a:latin typeface="+mj-lt"/>
              </a:defRPr>
            </a:lvl1pPr>
          </a:lstStyle>
          <a:p>
            <a:pPr lvl="0"/>
            <a:r>
              <a:rPr lang="en-US" noProof="0"/>
              <a:t>Full Name</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340113" y="3926335"/>
            <a:ext cx="1800000" cy="504000"/>
          </a:xfrm>
        </p:spPr>
        <p:txBody>
          <a:bodyPr/>
          <a:lstStyle>
            <a:lvl1pPr marL="0" indent="0" algn="ctr">
              <a:buNone/>
              <a:defRPr b="1">
                <a:latin typeface="+mj-lt"/>
              </a:defRPr>
            </a:lvl1pPr>
          </a:lstStyle>
          <a:p>
            <a:pPr lvl="0"/>
            <a:r>
              <a:rPr lang="en-US" noProof="0"/>
              <a:t>Full Name</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4248426" y="3926335"/>
            <a:ext cx="1800000" cy="504000"/>
          </a:xfrm>
        </p:spPr>
        <p:txBody>
          <a:bodyPr/>
          <a:lstStyle>
            <a:lvl1pPr marL="0" indent="0" algn="ctr">
              <a:buNone/>
              <a:defRPr b="1">
                <a:latin typeface="+mj-lt"/>
              </a:defRPr>
            </a:lvl1pPr>
          </a:lstStyle>
          <a:p>
            <a:pPr lvl="0"/>
            <a:r>
              <a:rPr lang="en-US" noProof="0"/>
              <a:t>Full Name</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6156739" y="3926335"/>
            <a:ext cx="1800000" cy="504000"/>
          </a:xfrm>
        </p:spPr>
        <p:txBody>
          <a:bodyPr/>
          <a:lstStyle>
            <a:lvl1pPr marL="0" indent="0" algn="ctr">
              <a:buNone/>
              <a:defRPr b="1">
                <a:latin typeface="+mj-lt"/>
              </a:defRPr>
            </a:lvl1pPr>
          </a:lstStyle>
          <a:p>
            <a:pPr lvl="0"/>
            <a:r>
              <a:rPr lang="en-US" noProof="0"/>
              <a:t>Full Name</a:t>
            </a:r>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8065052" y="3926335"/>
            <a:ext cx="1800000" cy="504000"/>
          </a:xfrm>
        </p:spPr>
        <p:txBody>
          <a:bodyPr/>
          <a:lstStyle>
            <a:lvl1pPr marL="0" indent="0" algn="ctr">
              <a:buNone/>
              <a:defRPr b="1">
                <a:latin typeface="+mj-lt"/>
              </a:defRPr>
            </a:lvl1pPr>
          </a:lstStyle>
          <a:p>
            <a:pPr lvl="0"/>
            <a:r>
              <a:rPr lang="en-US" noProof="0"/>
              <a:t>Full Name</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1800" y="4505325"/>
            <a:ext cx="1800000" cy="900000"/>
          </a:xfrm>
        </p:spPr>
        <p:txBody>
          <a:bodyPr/>
          <a:lstStyle>
            <a:lvl1pPr marL="0" indent="0" algn="ctr">
              <a:buNone/>
              <a:defRPr sz="1600"/>
            </a:lvl1pPr>
          </a:lstStyle>
          <a:p>
            <a:pPr lvl="0"/>
            <a:r>
              <a:rPr lang="en-US" noProof="0"/>
              <a:t>Title</a:t>
            </a:r>
          </a:p>
        </p:txBody>
      </p:sp>
      <p:sp>
        <p:nvSpPr>
          <p:cNvPr id="23" name="Picture Placeholder 22">
            <a:extLst>
              <a:ext uri="{FF2B5EF4-FFF2-40B4-BE49-F238E27FC236}">
                <a16:creationId xmlns:a16="http://schemas.microsoft.com/office/drawing/2014/main" id="{4089E01F-0C47-4C6A-A9A8-A1A7E470F31A}"/>
              </a:ext>
            </a:extLst>
          </p:cNvPr>
          <p:cNvSpPr>
            <a:spLocks noGrp="1"/>
          </p:cNvSpPr>
          <p:nvPr>
            <p:ph type="pic" sz="quarter" idx="22"/>
          </p:nvPr>
        </p:nvSpPr>
        <p:spPr>
          <a:xfrm>
            <a:off x="717088"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4" name="Picture Placeholder 22">
            <a:extLst>
              <a:ext uri="{FF2B5EF4-FFF2-40B4-BE49-F238E27FC236}">
                <a16:creationId xmlns:a16="http://schemas.microsoft.com/office/drawing/2014/main" id="{806A4855-25AA-40D4-B1A4-A271486B6C9F}"/>
              </a:ext>
            </a:extLst>
          </p:cNvPr>
          <p:cNvSpPr>
            <a:spLocks noGrp="1"/>
          </p:cNvSpPr>
          <p:nvPr>
            <p:ph type="pic" sz="quarter" idx="23"/>
          </p:nvPr>
        </p:nvSpPr>
        <p:spPr>
          <a:xfrm>
            <a:off x="262540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5" name="Picture Placeholder 22">
            <a:extLst>
              <a:ext uri="{FF2B5EF4-FFF2-40B4-BE49-F238E27FC236}">
                <a16:creationId xmlns:a16="http://schemas.microsoft.com/office/drawing/2014/main" id="{31E10A24-B676-4117-9507-B4B0EB406F02}"/>
              </a:ext>
            </a:extLst>
          </p:cNvPr>
          <p:cNvSpPr>
            <a:spLocks noGrp="1"/>
          </p:cNvSpPr>
          <p:nvPr>
            <p:ph type="pic" sz="quarter" idx="24"/>
          </p:nvPr>
        </p:nvSpPr>
        <p:spPr>
          <a:xfrm>
            <a:off x="4533714"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6" name="Picture Placeholder 22">
            <a:extLst>
              <a:ext uri="{FF2B5EF4-FFF2-40B4-BE49-F238E27FC236}">
                <a16:creationId xmlns:a16="http://schemas.microsoft.com/office/drawing/2014/main" id="{6549D851-9848-44AC-937A-9B1EF867E595}"/>
              </a:ext>
            </a:extLst>
          </p:cNvPr>
          <p:cNvSpPr>
            <a:spLocks noGrp="1"/>
          </p:cNvSpPr>
          <p:nvPr>
            <p:ph type="pic" sz="quarter" idx="25"/>
          </p:nvPr>
        </p:nvSpPr>
        <p:spPr>
          <a:xfrm>
            <a:off x="6442027"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7" name="Picture Placeholder 22">
            <a:extLst>
              <a:ext uri="{FF2B5EF4-FFF2-40B4-BE49-F238E27FC236}">
                <a16:creationId xmlns:a16="http://schemas.microsoft.com/office/drawing/2014/main" id="{B765F5D3-7CB7-4E55-8217-E9EEA9F2945A}"/>
              </a:ext>
            </a:extLst>
          </p:cNvPr>
          <p:cNvSpPr>
            <a:spLocks noGrp="1"/>
          </p:cNvSpPr>
          <p:nvPr>
            <p:ph type="pic" sz="quarter" idx="26"/>
          </p:nvPr>
        </p:nvSpPr>
        <p:spPr>
          <a:xfrm>
            <a:off x="8350340"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0" name="Picture Placeholder 22">
            <a:extLst>
              <a:ext uri="{FF2B5EF4-FFF2-40B4-BE49-F238E27FC236}">
                <a16:creationId xmlns:a16="http://schemas.microsoft.com/office/drawing/2014/main" id="{8CB2CA38-4C7F-4D6B-9B34-606F1A007A17}"/>
              </a:ext>
            </a:extLst>
          </p:cNvPr>
          <p:cNvSpPr>
            <a:spLocks noGrp="1"/>
          </p:cNvSpPr>
          <p:nvPr>
            <p:ph type="pic" sz="quarter" idx="27"/>
          </p:nvPr>
        </p:nvSpPr>
        <p:spPr>
          <a:xfrm>
            <a:off x="1025865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4" name="Text Placeholder 3">
            <a:extLst>
              <a:ext uri="{FF2B5EF4-FFF2-40B4-BE49-F238E27FC236}">
                <a16:creationId xmlns:a16="http://schemas.microsoft.com/office/drawing/2014/main" id="{F5DA42CA-D117-4AF7-9FEC-03EB2BBB7566}"/>
              </a:ext>
            </a:extLst>
          </p:cNvPr>
          <p:cNvSpPr>
            <a:spLocks noGrp="1"/>
          </p:cNvSpPr>
          <p:nvPr>
            <p:ph type="body" sz="quarter" idx="28" hasCustomPrompt="1"/>
          </p:nvPr>
        </p:nvSpPr>
        <p:spPr>
          <a:xfrm>
            <a:off x="9973363" y="3925888"/>
            <a:ext cx="1800000" cy="504825"/>
          </a:xfrm>
        </p:spPr>
        <p:txBody>
          <a:bodyPr/>
          <a:lstStyle>
            <a:lvl1pPr marL="0" indent="0" algn="ctr">
              <a:buNone/>
              <a:defRPr b="1">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Full Name</a:t>
            </a:r>
          </a:p>
        </p:txBody>
      </p:sp>
      <p:sp>
        <p:nvSpPr>
          <p:cNvPr id="11" name="Text Placeholder 10">
            <a:extLst>
              <a:ext uri="{FF2B5EF4-FFF2-40B4-BE49-F238E27FC236}">
                <a16:creationId xmlns:a16="http://schemas.microsoft.com/office/drawing/2014/main" id="{5F9CEF5A-8DCE-4156-9138-C113C0D3A79D}"/>
              </a:ext>
            </a:extLst>
          </p:cNvPr>
          <p:cNvSpPr>
            <a:spLocks noGrp="1"/>
          </p:cNvSpPr>
          <p:nvPr>
            <p:ph type="body" sz="quarter" idx="29" hasCustomPrompt="1"/>
          </p:nvPr>
        </p:nvSpPr>
        <p:spPr>
          <a:xfrm>
            <a:off x="9973363" y="4505325"/>
            <a:ext cx="1800000" cy="900113"/>
          </a:xfrm>
        </p:spPr>
        <p:txBody>
          <a:bodyPr/>
          <a:lstStyle>
            <a:lvl1pPr marL="0" indent="0" algn="ctr">
              <a:buNone/>
              <a:defRPr/>
            </a:lvl1pPr>
          </a:lstStyle>
          <a:p>
            <a:pPr lvl="0"/>
            <a:r>
              <a:rPr lang="en-US" noProof="0"/>
              <a:t>Title</a:t>
            </a:r>
          </a:p>
        </p:txBody>
      </p:sp>
      <p:cxnSp>
        <p:nvCxnSpPr>
          <p:cNvPr id="28" name="Straight Connector 27" descr="First divder line on slide">
            <a:extLst>
              <a:ext uri="{FF2B5EF4-FFF2-40B4-BE49-F238E27FC236}">
                <a16:creationId xmlns:a16="http://schemas.microsoft.com/office/drawing/2014/main" id="{CA251B6D-7A6C-4D1C-9EA2-6FB7576DB884}"/>
              </a:ext>
              <a:ext uri="{C183D7F6-B498-43B3-948B-1728B52AA6E4}">
                <adec:decorative xmlns:adec="http://schemas.microsoft.com/office/drawing/2017/decorative" xmlns="" val="1"/>
              </a:ext>
            </a:extLst>
          </p:cNvPr>
          <p:cNvCxnSpPr>
            <a:cxnSpLocks/>
          </p:cNvCxnSpPr>
          <p:nvPr userDrawn="1"/>
        </p:nvCxnSpPr>
        <p:spPr>
          <a:xfrm>
            <a:off x="2285956"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descr="Second divder line on slide">
            <a:extLst>
              <a:ext uri="{FF2B5EF4-FFF2-40B4-BE49-F238E27FC236}">
                <a16:creationId xmlns:a16="http://schemas.microsoft.com/office/drawing/2014/main" id="{85886762-068D-483A-B5DB-17701376B6C9}"/>
              </a:ext>
              <a:ext uri="{C183D7F6-B498-43B3-948B-1728B52AA6E4}">
                <adec:decorative xmlns:adec="http://schemas.microsoft.com/office/drawing/2017/decorative" xmlns="" val="1"/>
              </a:ext>
            </a:extLst>
          </p:cNvPr>
          <p:cNvCxnSpPr>
            <a:cxnSpLocks/>
          </p:cNvCxnSpPr>
          <p:nvPr userDrawn="1"/>
        </p:nvCxnSpPr>
        <p:spPr>
          <a:xfrm>
            <a:off x="4194268"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descr="Third divder line on slide">
            <a:extLst>
              <a:ext uri="{FF2B5EF4-FFF2-40B4-BE49-F238E27FC236}">
                <a16:creationId xmlns:a16="http://schemas.microsoft.com/office/drawing/2014/main" id="{42D88698-9E20-42D0-B1E7-638ABA8AA9D4}"/>
              </a:ext>
              <a:ext uri="{C183D7F6-B498-43B3-948B-1728B52AA6E4}">
                <adec:decorative xmlns:adec="http://schemas.microsoft.com/office/drawing/2017/decorative" xmlns="" val="1"/>
              </a:ext>
            </a:extLst>
          </p:cNvPr>
          <p:cNvCxnSpPr>
            <a:cxnSpLocks/>
          </p:cNvCxnSpPr>
          <p:nvPr userDrawn="1"/>
        </p:nvCxnSpPr>
        <p:spPr>
          <a:xfrm>
            <a:off x="6102580"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descr="Fourth divder line on slide">
            <a:extLst>
              <a:ext uri="{FF2B5EF4-FFF2-40B4-BE49-F238E27FC236}">
                <a16:creationId xmlns:a16="http://schemas.microsoft.com/office/drawing/2014/main" id="{11540BBA-4645-443F-A379-4C6A8F0969CF}"/>
              </a:ext>
              <a:ext uri="{C183D7F6-B498-43B3-948B-1728B52AA6E4}">
                <adec:decorative xmlns:adec="http://schemas.microsoft.com/office/drawing/2017/decorative" xmlns="" val="1"/>
              </a:ext>
            </a:extLst>
          </p:cNvPr>
          <p:cNvCxnSpPr>
            <a:cxnSpLocks/>
          </p:cNvCxnSpPr>
          <p:nvPr userDrawn="1"/>
        </p:nvCxnSpPr>
        <p:spPr>
          <a:xfrm>
            <a:off x="8010892"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descr="Fifth divder line on slide">
            <a:extLst>
              <a:ext uri="{FF2B5EF4-FFF2-40B4-BE49-F238E27FC236}">
                <a16:creationId xmlns:a16="http://schemas.microsoft.com/office/drawing/2014/main" id="{91920D82-94FF-45BE-B8F9-9DAB9487403D}"/>
              </a:ext>
              <a:ext uri="{C183D7F6-B498-43B3-948B-1728B52AA6E4}">
                <adec:decorative xmlns:adec="http://schemas.microsoft.com/office/drawing/2017/decorative" xmlns="" val="1"/>
              </a:ext>
            </a:extLst>
          </p:cNvPr>
          <p:cNvCxnSpPr>
            <a:cxnSpLocks/>
          </p:cNvCxnSpPr>
          <p:nvPr userDrawn="1"/>
        </p:nvCxnSpPr>
        <p:spPr>
          <a:xfrm>
            <a:off x="9919204"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510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and Subtitle Only">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spTree>
    <p:extLst>
      <p:ext uri="{BB962C8B-B14F-4D97-AF65-F5344CB8AC3E}">
        <p14:creationId xmlns:p14="http://schemas.microsoft.com/office/powerpoint/2010/main" val="150585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4" y="86714"/>
            <a:ext cx="6009285" cy="6684572"/>
          </a:xfr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noProof="0" dirty="0">
              <a:solidFill>
                <a:schemeClr val="tx1">
                  <a:lumMod val="75000"/>
                  <a:lumOff val="25000"/>
                </a:schemeClr>
              </a:solidFill>
              <a:latin typeface="+mn-lt"/>
            </a:endParaRPr>
          </a:p>
        </p:txBody>
      </p:sp>
    </p:spTree>
    <p:extLst>
      <p:ext uri="{BB962C8B-B14F-4D97-AF65-F5344CB8AC3E}">
        <p14:creationId xmlns:p14="http://schemas.microsoft.com/office/powerpoint/2010/main" val="904743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B29137C9-7B18-454C-AB56-2B4631DFE59D}"/>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9AACAC53-33A6-4BBC-8C68-0C56D0B39F57}"/>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ED86A7C4-9F1E-4F96-8AD9-5B75BEE364BE}"/>
              </a:ext>
            </a:extLst>
          </p:cNvPr>
          <p:cNvSpPr/>
          <p:nvPr userDrawn="1"/>
        </p:nvSpPr>
        <p:spPr>
          <a:xfrm rot="13336516">
            <a:off x="10313236" y="1084299"/>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25">
            <a:extLst>
              <a:ext uri="{FF2B5EF4-FFF2-40B4-BE49-F238E27FC236}">
                <a16:creationId xmlns:a16="http://schemas.microsoft.com/office/drawing/2014/main" id="{B63BFE72-A1DE-4CFE-9B52-553C99D52699}"/>
              </a:ext>
            </a:extLst>
          </p:cNvPr>
          <p:cNvSpPr/>
          <p:nvPr userDrawn="1"/>
        </p:nvSpPr>
        <p:spPr>
          <a:xfrm rot="5738060">
            <a:off x="9844293" y="1032301"/>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9">
            <a:extLst>
              <a:ext uri="{FF2B5EF4-FFF2-40B4-BE49-F238E27FC236}">
                <a16:creationId xmlns:a16="http://schemas.microsoft.com/office/drawing/2014/main" id="{9C266CD9-D77B-4B4D-8673-531E2784C610}"/>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98965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Only No 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10335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Thank You">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494607" y="2237328"/>
            <a:ext cx="7202786" cy="1449788"/>
          </a:xfrm>
          <a:solidFill>
            <a:schemeClr val="tx1">
              <a:alpha val="80000"/>
            </a:schemeClr>
          </a:solidFill>
        </p:spPr>
        <p:txBody>
          <a:bodyPr lIns="288000" rIns="2160000" bIns="144000" anchor="b" anchorCtr="0"/>
          <a:lstStyle>
            <a:lvl1pPr algn="r">
              <a:defRPr sz="6600" spc="-150">
                <a:solidFill>
                  <a:schemeClr val="bg1"/>
                </a:solidFill>
              </a:defRPr>
            </a:lvl1pPr>
          </a:lstStyle>
          <a:p>
            <a:r>
              <a:rPr lang="en-US" noProof="0"/>
              <a:t>Thank You</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494607" y="3684672"/>
            <a:ext cx="5282503" cy="1604172"/>
          </a:xfrm>
          <a:solidFill>
            <a:schemeClr val="tx1">
              <a:alpha val="90000"/>
            </a:schemeClr>
          </a:solidFill>
        </p:spPr>
        <p:txBody>
          <a:bodyPr lIns="216000" tIns="144000" rIns="576000"/>
          <a:lstStyle>
            <a:lvl1pPr marL="0" indent="0" algn="r">
              <a:buNone/>
              <a:defRPr sz="21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5" name="Straight Connector 4">
            <a:extLst>
              <a:ext uri="{FF2B5EF4-FFF2-40B4-BE49-F238E27FC236}">
                <a16:creationId xmlns:a16="http://schemas.microsoft.com/office/drawing/2014/main"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BC122267-81F5-4D7C-8854-830FD491A4E9}"/>
              </a:ext>
            </a:extLst>
          </p:cNvPr>
          <p:cNvSpPr>
            <a:spLocks noGrp="1"/>
          </p:cNvSpPr>
          <p:nvPr>
            <p:ph type="body" sz="quarter" idx="13" hasCustomPrompt="1"/>
          </p:nvPr>
        </p:nvSpPr>
        <p:spPr>
          <a:xfrm>
            <a:off x="2667000" y="4142258"/>
            <a:ext cx="4508500" cy="277342"/>
          </a:xfrm>
        </p:spPr>
        <p:txBody>
          <a:bodyPr anchor="ctr"/>
          <a:lstStyle>
            <a:lvl1pPr marL="0" indent="0" algn="r">
              <a:lnSpc>
                <a:spcPct val="100000"/>
              </a:lnSpc>
              <a:buNone/>
              <a:defRPr sz="1600">
                <a:solidFill>
                  <a:schemeClr val="bg1"/>
                </a:solidFill>
              </a:defRPr>
            </a:lvl1pPr>
            <a:lvl2pPr marL="266700" indent="0" algn="r">
              <a:buNone/>
              <a:defRPr>
                <a:solidFill>
                  <a:schemeClr val="bg1"/>
                </a:solidFill>
              </a:defRPr>
            </a:lvl2pPr>
            <a:lvl3pPr marL="542925" indent="0" algn="r">
              <a:buNone/>
              <a:defRPr>
                <a:solidFill>
                  <a:schemeClr val="bg1"/>
                </a:solidFill>
              </a:defRPr>
            </a:lvl3pPr>
            <a:lvl4pPr marL="809625" indent="0" algn="r">
              <a:buNone/>
              <a:defRPr>
                <a:solidFill>
                  <a:schemeClr val="bg1"/>
                </a:solidFill>
              </a:defRPr>
            </a:lvl4pPr>
            <a:lvl5pPr marL="1076325" indent="0" algn="r">
              <a:buNone/>
              <a:defRPr>
                <a:solidFill>
                  <a:schemeClr val="bg1"/>
                </a:solidFill>
              </a:defRPr>
            </a:lvl5pPr>
          </a:lstStyle>
          <a:p>
            <a:pPr lvl="0"/>
            <a:r>
              <a:rPr lang="en-US" noProof="0"/>
              <a:t>Contact Number</a:t>
            </a:r>
          </a:p>
        </p:txBody>
      </p:sp>
      <p:sp>
        <p:nvSpPr>
          <p:cNvPr id="9" name="Text Placeholder 5">
            <a:extLst>
              <a:ext uri="{FF2B5EF4-FFF2-40B4-BE49-F238E27FC236}">
                <a16:creationId xmlns:a16="http://schemas.microsoft.com/office/drawing/2014/main" id="{D1624B9A-AB57-40B6-89A6-D34ED60BBF00}"/>
              </a:ext>
            </a:extLst>
          </p:cNvPr>
          <p:cNvSpPr>
            <a:spLocks noGrp="1"/>
          </p:cNvSpPr>
          <p:nvPr>
            <p:ph type="body" sz="quarter" idx="14" hasCustomPrompt="1"/>
          </p:nvPr>
        </p:nvSpPr>
        <p:spPr>
          <a:xfrm>
            <a:off x="2667000" y="4448040"/>
            <a:ext cx="4508500" cy="277342"/>
          </a:xfrm>
        </p:spPr>
        <p:txBody>
          <a:bodyPr anchor="ctr"/>
          <a:lstStyle>
            <a:lvl1pPr marL="0" indent="0" algn="r">
              <a:lnSpc>
                <a:spcPct val="100000"/>
              </a:lnSpc>
              <a:buNone/>
              <a:defRPr sz="1600">
                <a:solidFill>
                  <a:schemeClr val="bg1"/>
                </a:solidFill>
              </a:defRPr>
            </a:lvl1pPr>
            <a:lvl2pPr marL="266700" indent="0" algn="r">
              <a:buNone/>
              <a:defRPr>
                <a:solidFill>
                  <a:schemeClr val="bg1"/>
                </a:solidFill>
              </a:defRPr>
            </a:lvl2pPr>
            <a:lvl3pPr marL="542925" indent="0" algn="r">
              <a:buNone/>
              <a:defRPr>
                <a:solidFill>
                  <a:schemeClr val="bg1"/>
                </a:solidFill>
              </a:defRPr>
            </a:lvl3pPr>
            <a:lvl4pPr marL="809625" indent="0" algn="r">
              <a:buNone/>
              <a:defRPr>
                <a:solidFill>
                  <a:schemeClr val="bg1"/>
                </a:solidFill>
              </a:defRPr>
            </a:lvl4pPr>
            <a:lvl5pPr marL="1076325" indent="0" algn="r">
              <a:buNone/>
              <a:defRPr>
                <a:solidFill>
                  <a:schemeClr val="bg1"/>
                </a:solidFill>
              </a:defRPr>
            </a:lvl5pPr>
          </a:lstStyle>
          <a:p>
            <a:pPr lvl="0"/>
            <a:r>
              <a:rPr lang="en-US" noProof="0"/>
              <a:t>Email or Social Media Handle</a:t>
            </a:r>
          </a:p>
        </p:txBody>
      </p:sp>
      <p:sp>
        <p:nvSpPr>
          <p:cNvPr id="8" name="Picture Placeholder 5">
            <a:extLst>
              <a:ext uri="{FF2B5EF4-FFF2-40B4-BE49-F238E27FC236}">
                <a16:creationId xmlns:a16="http://schemas.microsoft.com/office/drawing/2014/main" id="{61EA5FFD-797F-43FF-B13A-5DA8C820EE22}"/>
              </a:ext>
            </a:extLst>
          </p:cNvPr>
          <p:cNvSpPr>
            <a:spLocks noGrp="1"/>
          </p:cNvSpPr>
          <p:nvPr>
            <p:ph type="pic" sz="quarter" idx="15" hasCustomPrompt="1"/>
          </p:nvPr>
        </p:nvSpPr>
        <p:spPr>
          <a:xfrm>
            <a:off x="8065008" y="2587752"/>
            <a:ext cx="1344168" cy="704088"/>
          </a:xfrm>
        </p:spPr>
        <p:txBody>
          <a:bodyPr/>
          <a:lstStyle>
            <a:lvl1pPr marL="0" indent="0">
              <a:buNone/>
              <a:defRPr>
                <a:solidFill>
                  <a:schemeClr val="bg1"/>
                </a:solidFill>
              </a:defRPr>
            </a:lvl1pPr>
          </a:lstStyle>
          <a:p>
            <a:r>
              <a:rPr lang="en-US" noProof="0" dirty="0"/>
              <a:t>Logo</a:t>
            </a:r>
          </a:p>
        </p:txBody>
      </p:sp>
      <p:sp>
        <p:nvSpPr>
          <p:cNvPr id="10" name="Text Placeholder 5">
            <a:extLst>
              <a:ext uri="{FF2B5EF4-FFF2-40B4-BE49-F238E27FC236}">
                <a16:creationId xmlns:a16="http://schemas.microsoft.com/office/drawing/2014/main" id="{7436EF9B-F86C-114A-BB87-C439E5F12997}"/>
              </a:ext>
            </a:extLst>
          </p:cNvPr>
          <p:cNvSpPr>
            <a:spLocks noGrp="1"/>
          </p:cNvSpPr>
          <p:nvPr>
            <p:ph type="body" sz="quarter" idx="16" hasCustomPrompt="1"/>
          </p:nvPr>
        </p:nvSpPr>
        <p:spPr>
          <a:xfrm>
            <a:off x="2667000" y="4753821"/>
            <a:ext cx="4508500" cy="277342"/>
          </a:xfrm>
        </p:spPr>
        <p:txBody>
          <a:bodyPr anchor="ctr"/>
          <a:lstStyle>
            <a:lvl1pPr marL="0" indent="0" algn="r">
              <a:lnSpc>
                <a:spcPct val="100000"/>
              </a:lnSpc>
              <a:buNone/>
              <a:defRPr sz="1600">
                <a:solidFill>
                  <a:schemeClr val="bg1"/>
                </a:solidFill>
              </a:defRPr>
            </a:lvl1pPr>
            <a:lvl2pPr marL="266700" indent="0" algn="r">
              <a:buNone/>
              <a:defRPr>
                <a:solidFill>
                  <a:schemeClr val="bg1"/>
                </a:solidFill>
              </a:defRPr>
            </a:lvl2pPr>
            <a:lvl3pPr marL="542925" indent="0" algn="r">
              <a:buNone/>
              <a:defRPr>
                <a:solidFill>
                  <a:schemeClr val="bg1"/>
                </a:solidFill>
              </a:defRPr>
            </a:lvl3pPr>
            <a:lvl4pPr marL="809625" indent="0" algn="r">
              <a:buNone/>
              <a:defRPr>
                <a:solidFill>
                  <a:schemeClr val="bg1"/>
                </a:solidFill>
              </a:defRPr>
            </a:lvl4pPr>
            <a:lvl5pPr marL="1076325" indent="0" algn="r">
              <a:buNone/>
              <a:defRPr>
                <a:solidFill>
                  <a:schemeClr val="bg1"/>
                </a:solidFill>
              </a:defRPr>
            </a:lvl5pPr>
          </a:lstStyle>
          <a:p>
            <a:pPr lvl="0"/>
            <a:r>
              <a:rPr lang="en-US" noProof="0"/>
              <a:t>Website Address</a:t>
            </a:r>
          </a:p>
        </p:txBody>
      </p:sp>
    </p:spTree>
    <p:extLst>
      <p:ext uri="{BB962C8B-B14F-4D97-AF65-F5344CB8AC3E}">
        <p14:creationId xmlns:p14="http://schemas.microsoft.com/office/powerpoint/2010/main" val="13021552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0" y="1768422"/>
            <a:ext cx="6840000" cy="2387600"/>
          </a:xfrm>
          <a:solidFill>
            <a:schemeClr val="tx1">
              <a:alpha val="80000"/>
            </a:schemeClr>
          </a:solidFill>
        </p:spPr>
        <p:txBody>
          <a:bodyPr lIns="432000" rIns="432000" bIns="144000" anchor="b"/>
          <a:lstStyle>
            <a:lvl1pPr algn="l">
              <a:defRPr sz="4200" spc="-150">
                <a:solidFill>
                  <a:schemeClr val="bg1"/>
                </a:solidFill>
              </a:defRPr>
            </a:lvl1pPr>
          </a:lstStyle>
          <a:p>
            <a:r>
              <a:rPr lang="en-US" noProof="0"/>
              <a:t>Click to edit Master </a:t>
            </a:r>
            <a:br>
              <a:rPr lang="en-US" noProof="0"/>
            </a:br>
            <a:r>
              <a:rPr lang="en-US" noProof="0"/>
              <a:t>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0" y="4153578"/>
            <a:ext cx="6840000" cy="936000"/>
          </a:xfrm>
          <a:solidFill>
            <a:schemeClr val="tx1">
              <a:alpha val="90000"/>
            </a:schemeClr>
          </a:solidFill>
        </p:spPr>
        <p:txBody>
          <a:bodyPr lIns="432000" tIns="144000"/>
          <a:lstStyle>
            <a:lvl1pPr marL="0" indent="0" algn="l">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Freeform: Shape 4">
            <a:extLst>
              <a:ext uri="{FF2B5EF4-FFF2-40B4-BE49-F238E27FC236}">
                <a16:creationId xmlns:a16="http://schemas.microsoft.com/office/drawing/2014/main" id="{13A733F0-30A3-4125-9B9B-2A07E1461F1B}"/>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reeform: Shape 5">
            <a:extLst>
              <a:ext uri="{FF2B5EF4-FFF2-40B4-BE49-F238E27FC236}">
                <a16:creationId xmlns:a16="http://schemas.microsoft.com/office/drawing/2014/main" id="{9E236A80-227E-4FE4-AA47-7802636969A0}"/>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6">
            <a:extLst>
              <a:ext uri="{FF2B5EF4-FFF2-40B4-BE49-F238E27FC236}">
                <a16:creationId xmlns:a16="http://schemas.microsoft.com/office/drawing/2014/main" id="{AAF58058-47D7-451D-B2D5-713873CFA06B}"/>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E6D9AC51-13A8-43F2-B0AE-A475CD84575E}"/>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CBA8CC4C-FA3C-45FB-A5CE-C0F41063A4AA}"/>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320D0EA4-6C0E-4F3B-B209-84132CF9DCEE}"/>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B2637900-ABE5-44BB-8955-B59B20FACF68}"/>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878CEF9-0D4E-43CF-A1AC-B8A752A7EDD3}"/>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013952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noProof="0" dirty="0">
              <a:solidFill>
                <a:schemeClr val="tx1">
                  <a:lumMod val="75000"/>
                  <a:lumOff val="25000"/>
                </a:schemeClr>
              </a:solidFill>
              <a:latin typeface="+mn-lt"/>
            </a:endParaRPr>
          </a:p>
        </p:txBody>
      </p:sp>
      <p:sp>
        <p:nvSpPr>
          <p:cNvPr id="13" name="Freeform: Shape 12">
            <a:extLst>
              <a:ext uri="{FF2B5EF4-FFF2-40B4-BE49-F238E27FC236}">
                <a16:creationId xmlns:a16="http://schemas.microsoft.com/office/drawing/2014/main" id="{20052C3A-3942-4B16-A466-441F8E3C2260}"/>
              </a:ext>
            </a:extLst>
          </p:cNvPr>
          <p:cNvSpPr/>
          <p:nvPr userDrawn="1"/>
        </p:nvSpPr>
        <p:spPr>
          <a:xfrm>
            <a:off x="0" y="2539992"/>
            <a:ext cx="5373076" cy="4318008"/>
          </a:xfrm>
          <a:custGeom>
            <a:avLst/>
            <a:gdLst>
              <a:gd name="connsiteX0" fmla="*/ 4972877 w 5373076"/>
              <a:gd name="connsiteY0" fmla="*/ 1816430 h 4318008"/>
              <a:gd name="connsiteX1" fmla="*/ 5211912 w 5373076"/>
              <a:gd name="connsiteY1" fmla="*/ 2046590 h 4318008"/>
              <a:gd name="connsiteX2" fmla="*/ 4866804 w 5373076"/>
              <a:gd name="connsiteY2" fmla="*/ 2013272 h 4318008"/>
              <a:gd name="connsiteX3" fmla="*/ 3721849 w 5373076"/>
              <a:gd name="connsiteY3" fmla="*/ 1808102 h 4318008"/>
              <a:gd name="connsiteX4" fmla="*/ 3854624 w 5373076"/>
              <a:gd name="connsiteY4" fmla="*/ 2524110 h 4318008"/>
              <a:gd name="connsiteX5" fmla="*/ 3419634 w 5373076"/>
              <a:gd name="connsiteY5" fmla="*/ 2322178 h 4318008"/>
              <a:gd name="connsiteX6" fmla="*/ 3604566 w 5373076"/>
              <a:gd name="connsiteY6" fmla="*/ 1945430 h 4318008"/>
              <a:gd name="connsiteX7" fmla="*/ 2301472 w 5373076"/>
              <a:gd name="connsiteY7" fmla="*/ 1771765 h 4318008"/>
              <a:gd name="connsiteX8" fmla="*/ 3237442 w 5373076"/>
              <a:gd name="connsiteY8" fmla="*/ 2134997 h 4318008"/>
              <a:gd name="connsiteX9" fmla="*/ 3266331 w 5373076"/>
              <a:gd name="connsiteY9" fmla="*/ 2949530 h 4318008"/>
              <a:gd name="connsiteX10" fmla="*/ 1897852 w 5373076"/>
              <a:gd name="connsiteY10" fmla="*/ 4318008 h 4318008"/>
              <a:gd name="connsiteX11" fmla="*/ 134565 w 5373076"/>
              <a:gd name="connsiteY11" fmla="*/ 4318008 h 4318008"/>
              <a:gd name="connsiteX12" fmla="*/ 0 w 5373076"/>
              <a:gd name="connsiteY12" fmla="*/ 4183443 h 4318008"/>
              <a:gd name="connsiteX13" fmla="*/ 0 w 5373076"/>
              <a:gd name="connsiteY13" fmla="*/ 2855805 h 4318008"/>
              <a:gd name="connsiteX14" fmla="*/ 5243699 w 5373076"/>
              <a:gd name="connsiteY14" fmla="*/ 652159 h 4318008"/>
              <a:gd name="connsiteX15" fmla="*/ 5058767 w 5373076"/>
              <a:gd name="connsiteY15" fmla="*/ 1028908 h 4318008"/>
              <a:gd name="connsiteX16" fmla="*/ 4960786 w 5373076"/>
              <a:gd name="connsiteY16" fmla="*/ 983422 h 4318008"/>
              <a:gd name="connsiteX17" fmla="*/ 3473588 w 5373076"/>
              <a:gd name="connsiteY17" fmla="*/ 405712 h 4318008"/>
              <a:gd name="connsiteX18" fmla="*/ 4094196 w 5373076"/>
              <a:gd name="connsiteY18" fmla="*/ 1366894 h 4318008"/>
              <a:gd name="connsiteX19" fmla="*/ 3778134 w 5373076"/>
              <a:gd name="connsiteY19" fmla="*/ 1741309 h 4318008"/>
              <a:gd name="connsiteX20" fmla="*/ 2824519 w 5373076"/>
              <a:gd name="connsiteY20" fmla="*/ 1808100 h 4318008"/>
              <a:gd name="connsiteX21" fmla="*/ 4454991 w 5373076"/>
              <a:gd name="connsiteY21" fmla="*/ 0 h 4318008"/>
              <a:gd name="connsiteX22" fmla="*/ 5373076 w 5373076"/>
              <a:gd name="connsiteY22" fmla="*/ 32358 h 4318008"/>
              <a:gd name="connsiteX23" fmla="*/ 4628717 w 5373076"/>
              <a:gd name="connsiteY23" fmla="*/ 1349015 h 4318008"/>
              <a:gd name="connsiteX24" fmla="*/ 4094010 w 5373076"/>
              <a:gd name="connsiteY24" fmla="*/ 779481 h 4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73076" h="4318008">
                <a:moveTo>
                  <a:pt x="4972877" y="1816430"/>
                </a:moveTo>
                <a:lnTo>
                  <a:pt x="5211912" y="2046590"/>
                </a:lnTo>
                <a:lnTo>
                  <a:pt x="4866804" y="2013272"/>
                </a:lnTo>
                <a:close/>
                <a:moveTo>
                  <a:pt x="3721849" y="1808102"/>
                </a:moveTo>
                <a:lnTo>
                  <a:pt x="3854624" y="2524110"/>
                </a:lnTo>
                <a:lnTo>
                  <a:pt x="3419634" y="2322178"/>
                </a:lnTo>
                <a:lnTo>
                  <a:pt x="3604566" y="1945430"/>
                </a:lnTo>
                <a:close/>
                <a:moveTo>
                  <a:pt x="2301472" y="1771765"/>
                </a:moveTo>
                <a:lnTo>
                  <a:pt x="3237442" y="2134997"/>
                </a:lnTo>
                <a:lnTo>
                  <a:pt x="3266331" y="2949530"/>
                </a:lnTo>
                <a:lnTo>
                  <a:pt x="1897852" y="4318008"/>
                </a:lnTo>
                <a:lnTo>
                  <a:pt x="134565" y="4318008"/>
                </a:lnTo>
                <a:lnTo>
                  <a:pt x="0" y="4183443"/>
                </a:lnTo>
                <a:lnTo>
                  <a:pt x="0" y="2855805"/>
                </a:lnTo>
                <a:close/>
                <a:moveTo>
                  <a:pt x="5243699" y="652159"/>
                </a:moveTo>
                <a:lnTo>
                  <a:pt x="5058767" y="1028908"/>
                </a:lnTo>
                <a:lnTo>
                  <a:pt x="4960786" y="983422"/>
                </a:lnTo>
                <a:close/>
                <a:moveTo>
                  <a:pt x="3473588" y="405712"/>
                </a:moveTo>
                <a:lnTo>
                  <a:pt x="4094196" y="1366894"/>
                </a:lnTo>
                <a:lnTo>
                  <a:pt x="3778134" y="1741309"/>
                </a:lnTo>
                <a:lnTo>
                  <a:pt x="2824519" y="1808100"/>
                </a:lnTo>
                <a:close/>
                <a:moveTo>
                  <a:pt x="4454991" y="0"/>
                </a:moveTo>
                <a:lnTo>
                  <a:pt x="5373076" y="32358"/>
                </a:lnTo>
                <a:lnTo>
                  <a:pt x="4628717" y="1349015"/>
                </a:lnTo>
                <a:lnTo>
                  <a:pt x="4094010" y="7794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26948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Title 1">
            <a:extLst>
              <a:ext uri="{FF2B5EF4-FFF2-40B4-BE49-F238E27FC236}">
                <a16:creationId xmlns:a16="http://schemas.microsoft.com/office/drawing/2014/main" id="{E73E47D5-BDE7-46E7-8C4E-6111A41AF8D9}"/>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16" name="Text Placeholder 3">
            <a:extLst>
              <a:ext uri="{FF2B5EF4-FFF2-40B4-BE49-F238E27FC236}">
                <a16:creationId xmlns:a16="http://schemas.microsoft.com/office/drawing/2014/main" id="{4D90A547-C01D-42BC-98ED-831FDD76F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7" name="Content Placeholder 2">
            <a:extLst>
              <a:ext uri="{FF2B5EF4-FFF2-40B4-BE49-F238E27FC236}">
                <a16:creationId xmlns:a16="http://schemas.microsoft.com/office/drawing/2014/main" id="{AEBF3BE3-47D8-4511-B598-743DF88DF915}"/>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000848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Title 1">
            <a:extLst>
              <a:ext uri="{FF2B5EF4-FFF2-40B4-BE49-F238E27FC236}">
                <a16:creationId xmlns:a16="http://schemas.microsoft.com/office/drawing/2014/main" id="{91434632-BEE5-428E-872A-794325BA8062}"/>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16" name="Text Placeholder 3">
            <a:extLst>
              <a:ext uri="{FF2B5EF4-FFF2-40B4-BE49-F238E27FC236}">
                <a16:creationId xmlns:a16="http://schemas.microsoft.com/office/drawing/2014/main" id="{7CB95FD3-7DAC-4417-8633-7EFA4852E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7" name="Picture Placeholder 2">
            <a:extLst>
              <a:ext uri="{FF2B5EF4-FFF2-40B4-BE49-F238E27FC236}">
                <a16:creationId xmlns:a16="http://schemas.microsoft.com/office/drawing/2014/main" id="{94CDAD6C-9665-443F-B344-147513A6C144}"/>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1641209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14992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arge Imag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000" y="3517901"/>
            <a:ext cx="6012000" cy="1409700"/>
          </a:xfrm>
          <a:solidFill>
            <a:schemeClr val="tx1"/>
          </a:solidFill>
        </p:spPr>
        <p:txBody>
          <a:bodyPr lIns="288000" rIns="432000" bIns="144000" anchor="b"/>
          <a:lstStyle>
            <a:lvl1pPr algn="r">
              <a:defRPr sz="4200" spc="-15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4000" y="4927600"/>
            <a:ext cx="6012000" cy="1845743"/>
          </a:xfrm>
          <a:solidFill>
            <a:schemeClr val="tx1">
              <a:lumMod val="85000"/>
              <a:lumOff val="15000"/>
            </a:schemeClr>
          </a:solidFill>
        </p:spPr>
        <p:txBody>
          <a:bodyPr lIns="288000" tIns="144000" rIns="432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noProof="0" dirty="0">
              <a:solidFill>
                <a:schemeClr val="tx1">
                  <a:lumMod val="75000"/>
                  <a:lumOff val="25000"/>
                </a:schemeClr>
              </a:solidFill>
              <a:latin typeface="+mn-lt"/>
            </a:endParaRPr>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4000" y="86714"/>
            <a:ext cx="6009285" cy="3431187"/>
          </a:xfrm>
          <a:solidFill>
            <a:srgbClr val="333333"/>
          </a:solidFill>
        </p:spPr>
        <p:txBody>
          <a:bodyPr lIns="0" tIns="0" anchor="ctr"/>
          <a:lstStyle>
            <a:lvl1pPr marL="0" indent="0" algn="ctr">
              <a:buNone/>
              <a:defRPr sz="1100" i="1">
                <a:solidFill>
                  <a:schemeClr val="bg1">
                    <a:lumMod val="85000"/>
                  </a:schemeClr>
                </a:solidFill>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16" name="Content Placeholder 2">
            <a:extLst>
              <a:ext uri="{FF2B5EF4-FFF2-40B4-BE49-F238E27FC236}">
                <a16:creationId xmlns:a16="http://schemas.microsoft.com/office/drawing/2014/main" id="{ED5F0C9D-A08F-4539-BA26-61D24BBE6E9A}"/>
              </a:ext>
            </a:extLst>
          </p:cNvPr>
          <p:cNvSpPr>
            <a:spLocks noGrp="1"/>
          </p:cNvSpPr>
          <p:nvPr>
            <p:ph idx="15"/>
          </p:nvPr>
        </p:nvSpPr>
        <p:spPr>
          <a:xfrm>
            <a:off x="6464300" y="1152000"/>
            <a:ext cx="5307700" cy="4680000"/>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0728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1340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E0A84F6-FEAA-4BDD-9282-20006CFE8BD1}"/>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0CD00A51-7C86-40CE-9A85-9305A72856F5}"/>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72581C84-47AA-4227-BB97-9D73745C635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A3D0208D-7363-46C1-93C0-34D5C7CC03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Freeform: Shape 12">
            <a:extLst>
              <a:ext uri="{FF2B5EF4-FFF2-40B4-BE49-F238E27FC236}">
                <a16:creationId xmlns:a16="http://schemas.microsoft.com/office/drawing/2014/main" id="{9BF00BA4-FF52-480A-802E-02DFDD8C7441}"/>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3">
            <a:extLst>
              <a:ext uri="{FF2B5EF4-FFF2-40B4-BE49-F238E27FC236}">
                <a16:creationId xmlns:a16="http://schemas.microsoft.com/office/drawing/2014/main" id="{98FC3C8E-D2F9-46FE-B29F-17C02B89FFCC}"/>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1AC53E23-4CA7-479D-B22A-A5FCB3E5B5F6}"/>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96F0F1DB-0C5F-4895-B71A-86B7D122DD4B}"/>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34BF4B3-A394-4B33-84E8-433CB3F4D710}"/>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B6E11BA4-7EBA-47E5-8E07-57E665A74955}"/>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7A178943-1EAE-4532-95FB-DFD1B8A936ED}"/>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A1603A2C-1F9D-4BAB-BF6C-C411F8898F5A}"/>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019487C-9065-4D0C-8A4F-0BEC960FF5E1}"/>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B2E39A85-934A-4BF2-93E3-761989F1B981}"/>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152000"/>
            <a:ext cx="5472000"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7">
            <a:extLst>
              <a:ext uri="{FF2B5EF4-FFF2-40B4-BE49-F238E27FC236}">
                <a16:creationId xmlns:a16="http://schemas.microsoft.com/office/drawing/2014/main" id="{C9E47D86-FD0D-44D0-9B7F-9EDEBD11F9D6}"/>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3" name="Content Placeholder 3">
            <a:extLst>
              <a:ext uri="{FF2B5EF4-FFF2-40B4-BE49-F238E27FC236}">
                <a16:creationId xmlns:a16="http://schemas.microsoft.com/office/drawing/2014/main" id="{94AA1D0D-4A88-48E6-9F92-152A70F621DA}"/>
              </a:ext>
            </a:extLst>
          </p:cNvPr>
          <p:cNvSpPr>
            <a:spLocks noGrp="1"/>
          </p:cNvSpPr>
          <p:nvPr>
            <p:ph sz="half" idx="2"/>
          </p:nvPr>
        </p:nvSpPr>
        <p:spPr>
          <a:xfrm>
            <a:off x="6300384" y="1140847"/>
            <a:ext cx="5471616" cy="503611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474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60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152000"/>
            <a:ext cx="360045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152000"/>
            <a:ext cx="360045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5438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216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152525"/>
            <a:ext cx="2160588"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152525"/>
            <a:ext cx="2160588"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148060"/>
            <a:ext cx="2160588"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152525"/>
            <a:ext cx="2160588"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7483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mage Bullets">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2041BFF2-BC3B-3145-940D-004809E5A80A}"/>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Oval 28">
            <a:extLst>
              <a:ext uri="{FF2B5EF4-FFF2-40B4-BE49-F238E27FC236}">
                <a16:creationId xmlns:a16="http://schemas.microsoft.com/office/drawing/2014/main" id="{A9906F5C-A183-DF45-AE48-C1D611CDC98D}"/>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C9CFF2EB-CD95-EA4D-810E-C9F8127071FE}"/>
              </a:ext>
            </a:extLst>
          </p:cNvPr>
          <p:cNvSpPr>
            <a:spLocks noChangeAspect="1"/>
          </p:cNvSpPr>
          <p:nvPr userDrawn="1"/>
        </p:nvSpPr>
        <p:spPr>
          <a:xfrm>
            <a:off x="7639529"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Oval 30">
            <a:extLst>
              <a:ext uri="{FF2B5EF4-FFF2-40B4-BE49-F238E27FC236}">
                <a16:creationId xmlns:a16="http://schemas.microsoft.com/office/drawing/2014/main" id="{EE120266-68E0-504A-B1C8-F3369F5AF7C0}"/>
              </a:ext>
            </a:extLst>
          </p:cNvPr>
          <p:cNvSpPr>
            <a:spLocks noChangeAspect="1"/>
          </p:cNvSpPr>
          <p:nvPr userDrawn="1"/>
        </p:nvSpPr>
        <p:spPr>
          <a:xfrm>
            <a:off x="9933998"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Oval 8">
            <a:extLst>
              <a:ext uri="{FF2B5EF4-FFF2-40B4-BE49-F238E27FC236}">
                <a16:creationId xmlns:a16="http://schemas.microsoft.com/office/drawing/2014/main" id="{4FB4A810-8614-AD44-B362-CE45C8C679CE}"/>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noProof="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315012" y="4683647"/>
            <a:ext cx="2160588" cy="900000"/>
          </a:xfrm>
        </p:spPr>
        <p:txBody>
          <a:bodyPr/>
          <a:lstStyle>
            <a:lvl1pPr marL="0" indent="0" algn="ctr">
              <a:buNone/>
              <a:defRPr sz="1600"/>
            </a:lvl1pPr>
          </a:lstStyle>
          <a:p>
            <a:pPr lvl="0"/>
            <a:r>
              <a:rPr lang="en-US" noProof="0"/>
              <a:t>Bullet Description</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9609481" y="4688112"/>
            <a:ext cx="2160588" cy="900000"/>
          </a:xfrm>
        </p:spPr>
        <p:txBody>
          <a:bodyPr/>
          <a:lstStyle>
            <a:lvl1pPr marL="0" indent="0" algn="ctr">
              <a:buNone/>
              <a:defRPr sz="1600"/>
            </a:lvl1pPr>
          </a:lstStyle>
          <a:p>
            <a:pPr lvl="0"/>
            <a:r>
              <a:rPr lang="en-US" noProof="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noProof="0"/>
              <a:t>Bullet 1</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noProof="0"/>
              <a:t>Bullet 3</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315013" y="3926335"/>
            <a:ext cx="2160587" cy="504000"/>
          </a:xfrm>
        </p:spPr>
        <p:txBody>
          <a:bodyPr/>
          <a:lstStyle>
            <a:lvl1pPr marL="0" indent="0" algn="ctr">
              <a:buNone/>
              <a:defRPr b="1">
                <a:latin typeface="+mj-lt"/>
              </a:defRPr>
            </a:lvl1pPr>
          </a:lstStyle>
          <a:p>
            <a:pPr lvl="0"/>
            <a:r>
              <a:rPr lang="en-US" noProof="0"/>
              <a:t>Bullet 4</a:t>
            </a:r>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9609481" y="3926335"/>
            <a:ext cx="2160588" cy="504000"/>
          </a:xfrm>
        </p:spPr>
        <p:txBody>
          <a:bodyPr/>
          <a:lstStyle>
            <a:lvl1pPr marL="0" indent="0" algn="ctr">
              <a:buNone/>
              <a:defRPr b="1">
                <a:latin typeface="+mj-lt"/>
              </a:defRPr>
            </a:lvl1pPr>
          </a:lstStyle>
          <a:p>
            <a:pPr lvl="0"/>
            <a:r>
              <a:rPr lang="en-US" noProof="0"/>
              <a:t>Bullet 5</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noProof="0"/>
              <a:t>Bullet Description</a:t>
            </a:r>
          </a:p>
        </p:txBody>
      </p:sp>
      <p:sp>
        <p:nvSpPr>
          <p:cNvPr id="4" name="Picture Placeholder 3">
            <a:extLst>
              <a:ext uri="{FF2B5EF4-FFF2-40B4-BE49-F238E27FC236}">
                <a16:creationId xmlns:a16="http://schemas.microsoft.com/office/drawing/2014/main" id="{B0B1F8F6-73A5-F142-8A28-094DA998B5F5}"/>
              </a:ext>
            </a:extLst>
          </p:cNvPr>
          <p:cNvSpPr>
            <a:spLocks noGrp="1"/>
          </p:cNvSpPr>
          <p:nvPr>
            <p:ph type="pic" sz="quarter" idx="27"/>
          </p:nvPr>
        </p:nvSpPr>
        <p:spPr>
          <a:xfrm>
            <a:off x="1086454" y="2358091"/>
            <a:ext cx="854075" cy="854075"/>
          </a:xfrm>
        </p:spPr>
        <p:txBody>
          <a:bodyPr/>
          <a:lstStyle>
            <a:lvl1pPr marL="0" indent="0">
              <a:buNone/>
              <a:defRPr/>
            </a:lvl1pPr>
          </a:lstStyle>
          <a:p>
            <a:r>
              <a:rPr lang="en-US" noProof="0"/>
              <a:t>Click icon to add picture</a:t>
            </a:r>
            <a:endParaRPr lang="en-US" noProof="0" dirty="0"/>
          </a:p>
        </p:txBody>
      </p:sp>
      <p:sp>
        <p:nvSpPr>
          <p:cNvPr id="32" name="Picture Placeholder 3">
            <a:extLst>
              <a:ext uri="{FF2B5EF4-FFF2-40B4-BE49-F238E27FC236}">
                <a16:creationId xmlns:a16="http://schemas.microsoft.com/office/drawing/2014/main" id="{F78A887E-89A6-244C-8AA4-484FE5358768}"/>
              </a:ext>
            </a:extLst>
          </p:cNvPr>
          <p:cNvSpPr>
            <a:spLocks noGrp="1"/>
          </p:cNvSpPr>
          <p:nvPr>
            <p:ph type="pic" sz="quarter" idx="28"/>
          </p:nvPr>
        </p:nvSpPr>
        <p:spPr>
          <a:xfrm>
            <a:off x="3380176" y="2358091"/>
            <a:ext cx="854075" cy="854075"/>
          </a:xfrm>
        </p:spPr>
        <p:txBody>
          <a:bodyPr/>
          <a:lstStyle>
            <a:lvl1pPr marL="0" indent="0">
              <a:buNone/>
              <a:defRPr/>
            </a:lvl1pPr>
          </a:lstStyle>
          <a:p>
            <a:r>
              <a:rPr lang="en-US" noProof="0"/>
              <a:t>Click icon to add picture</a:t>
            </a:r>
            <a:endParaRPr lang="en-US" noProof="0" dirty="0"/>
          </a:p>
        </p:txBody>
      </p:sp>
      <p:sp>
        <p:nvSpPr>
          <p:cNvPr id="33" name="Picture Placeholder 3">
            <a:extLst>
              <a:ext uri="{FF2B5EF4-FFF2-40B4-BE49-F238E27FC236}">
                <a16:creationId xmlns:a16="http://schemas.microsoft.com/office/drawing/2014/main" id="{52B18661-99A8-214A-A089-09F11F1EB5C4}"/>
              </a:ext>
            </a:extLst>
          </p:cNvPr>
          <p:cNvSpPr>
            <a:spLocks noGrp="1"/>
          </p:cNvSpPr>
          <p:nvPr>
            <p:ph type="pic" sz="quarter" idx="29"/>
          </p:nvPr>
        </p:nvSpPr>
        <p:spPr>
          <a:xfrm>
            <a:off x="5673898" y="2358091"/>
            <a:ext cx="854075" cy="854075"/>
          </a:xfrm>
        </p:spPr>
        <p:txBody>
          <a:bodyPr/>
          <a:lstStyle>
            <a:lvl1pPr marL="0" indent="0">
              <a:buNone/>
              <a:defRPr/>
            </a:lvl1pPr>
          </a:lstStyle>
          <a:p>
            <a:r>
              <a:rPr lang="en-US" noProof="0"/>
              <a:t>Click icon to add picture</a:t>
            </a:r>
            <a:endParaRPr lang="en-US" noProof="0" dirty="0"/>
          </a:p>
        </p:txBody>
      </p:sp>
      <p:sp>
        <p:nvSpPr>
          <p:cNvPr id="34" name="Picture Placeholder 3">
            <a:extLst>
              <a:ext uri="{FF2B5EF4-FFF2-40B4-BE49-F238E27FC236}">
                <a16:creationId xmlns:a16="http://schemas.microsoft.com/office/drawing/2014/main" id="{69D5F0B5-DE10-D646-9244-6B4289E7793E}"/>
              </a:ext>
            </a:extLst>
          </p:cNvPr>
          <p:cNvSpPr>
            <a:spLocks noGrp="1"/>
          </p:cNvSpPr>
          <p:nvPr>
            <p:ph type="pic" sz="quarter" idx="30"/>
          </p:nvPr>
        </p:nvSpPr>
        <p:spPr>
          <a:xfrm>
            <a:off x="7967620" y="2358091"/>
            <a:ext cx="854075" cy="854075"/>
          </a:xfrm>
        </p:spPr>
        <p:txBody>
          <a:bodyPr/>
          <a:lstStyle>
            <a:lvl1pPr marL="0" indent="0">
              <a:buNone/>
              <a:defRPr/>
            </a:lvl1pPr>
          </a:lstStyle>
          <a:p>
            <a:r>
              <a:rPr lang="en-US" noProof="0"/>
              <a:t>Click icon to add picture</a:t>
            </a:r>
            <a:endParaRPr lang="en-US" noProof="0" dirty="0"/>
          </a:p>
        </p:txBody>
      </p:sp>
      <p:sp>
        <p:nvSpPr>
          <p:cNvPr id="35" name="Picture Placeholder 3">
            <a:extLst>
              <a:ext uri="{FF2B5EF4-FFF2-40B4-BE49-F238E27FC236}">
                <a16:creationId xmlns:a16="http://schemas.microsoft.com/office/drawing/2014/main" id="{72B87CCD-6D17-844B-87EF-F8BC69D79B06}"/>
              </a:ext>
            </a:extLst>
          </p:cNvPr>
          <p:cNvSpPr>
            <a:spLocks noGrp="1"/>
          </p:cNvSpPr>
          <p:nvPr>
            <p:ph type="pic" sz="quarter" idx="31"/>
          </p:nvPr>
        </p:nvSpPr>
        <p:spPr>
          <a:xfrm>
            <a:off x="10261341" y="2358091"/>
            <a:ext cx="854075" cy="854075"/>
          </a:xfrm>
        </p:spPr>
        <p:txBody>
          <a:bodyPr/>
          <a:lstStyle>
            <a:lvl1pPr marL="0" indent="0">
              <a:buNone/>
              <a:defRPr/>
            </a:lvl1pPr>
          </a:lstStyle>
          <a:p>
            <a:r>
              <a:rPr lang="en-US" noProof="0"/>
              <a:t>Click icon to add picture</a:t>
            </a:r>
            <a:endParaRPr lang="en-US" noProof="0" dirty="0"/>
          </a:p>
        </p:txBody>
      </p:sp>
      <p:cxnSp>
        <p:nvCxnSpPr>
          <p:cNvPr id="25" name="Straight Connector 24">
            <a:extLst>
              <a:ext uri="{FF2B5EF4-FFF2-40B4-BE49-F238E27FC236}">
                <a16:creationId xmlns:a16="http://schemas.microsoft.com/office/drawing/2014/main" id="{EC221C1A-E955-4A4A-B47B-0028C57F6940}"/>
              </a:ext>
              <a:ext uri="{C183D7F6-B498-43B3-948B-1728B52AA6E4}">
                <adec:decorative xmlns:adec="http://schemas.microsoft.com/office/drawing/2017/decorative" xmlns="" val="1"/>
              </a:ext>
            </a:extLst>
          </p:cNvPr>
          <p:cNvCxnSpPr>
            <a:cxnSpLocks/>
          </p:cNvCxnSpPr>
          <p:nvPr userDrawn="1"/>
        </p:nvCxnSpPr>
        <p:spPr>
          <a:xfrm>
            <a:off x="2659047"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29F2F69-8DE5-40C8-9500-23B5BF43202A}"/>
              </a:ext>
              <a:ext uri="{C183D7F6-B498-43B3-948B-1728B52AA6E4}">
                <adec:decorative xmlns:adec="http://schemas.microsoft.com/office/drawing/2017/decorative" xmlns="" val="1"/>
              </a:ext>
            </a:extLst>
          </p:cNvPr>
          <p:cNvCxnSpPr>
            <a:cxnSpLocks/>
          </p:cNvCxnSpPr>
          <p:nvPr userDrawn="1"/>
        </p:nvCxnSpPr>
        <p:spPr>
          <a:xfrm>
            <a:off x="4953541"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F56195C-F685-42C9-980B-24974E65EA89}"/>
              </a:ext>
              <a:ext uri="{C183D7F6-B498-43B3-948B-1728B52AA6E4}">
                <adec:decorative xmlns:adec="http://schemas.microsoft.com/office/drawing/2017/decorative" xmlns="" val="1"/>
              </a:ext>
            </a:extLst>
          </p:cNvPr>
          <p:cNvCxnSpPr>
            <a:cxnSpLocks/>
          </p:cNvCxnSpPr>
          <p:nvPr userDrawn="1"/>
        </p:nvCxnSpPr>
        <p:spPr>
          <a:xfrm>
            <a:off x="7248035"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35A3995-4F01-4D2E-A636-9AC8AF29B733}"/>
              </a:ext>
              <a:ext uri="{C183D7F6-B498-43B3-948B-1728B52AA6E4}">
                <adec:decorative xmlns:adec="http://schemas.microsoft.com/office/drawing/2017/decorative" xmlns="" val="1"/>
              </a:ext>
            </a:extLst>
          </p:cNvPr>
          <p:cNvCxnSpPr>
            <a:cxnSpLocks/>
          </p:cNvCxnSpPr>
          <p:nvPr userDrawn="1"/>
        </p:nvCxnSpPr>
        <p:spPr>
          <a:xfrm>
            <a:off x="9542529"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84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 x Image Bullets Left">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019D3C0C-316D-A045-BC1B-D508718E47A9}"/>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56D90BAC-4672-454F-9B98-7A6F31D7B3F7}"/>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21146660-9CB0-D241-ACBC-5C0A9FC8AD1A}"/>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Picture Placeholder 3">
            <a:extLst>
              <a:ext uri="{FF2B5EF4-FFF2-40B4-BE49-F238E27FC236}">
                <a16:creationId xmlns:a16="http://schemas.microsoft.com/office/drawing/2014/main" id="{831AC394-0DDA-6F4A-B2D3-6D95CD866486}"/>
              </a:ext>
            </a:extLst>
          </p:cNvPr>
          <p:cNvSpPr>
            <a:spLocks noGrp="1"/>
          </p:cNvSpPr>
          <p:nvPr>
            <p:ph type="pic" sz="quarter" idx="27"/>
          </p:nvPr>
        </p:nvSpPr>
        <p:spPr>
          <a:xfrm>
            <a:off x="1086454" y="2358091"/>
            <a:ext cx="854075" cy="854075"/>
          </a:xfrm>
        </p:spPr>
        <p:txBody>
          <a:bodyPr/>
          <a:lstStyle>
            <a:lvl1pPr marL="0" indent="0">
              <a:buNone/>
              <a:defRPr/>
            </a:lvl1pPr>
          </a:lstStyle>
          <a:p>
            <a:r>
              <a:rPr lang="en-US" noProof="0"/>
              <a:t>Click icon to add picture</a:t>
            </a:r>
            <a:endParaRPr lang="en-US" noProof="0" dirty="0"/>
          </a:p>
        </p:txBody>
      </p:sp>
      <p:sp>
        <p:nvSpPr>
          <p:cNvPr id="28" name="Picture Placeholder 3">
            <a:extLst>
              <a:ext uri="{FF2B5EF4-FFF2-40B4-BE49-F238E27FC236}">
                <a16:creationId xmlns:a16="http://schemas.microsoft.com/office/drawing/2014/main" id="{B1A58D5B-A4BA-F446-90DA-1B6B207869A8}"/>
              </a:ext>
            </a:extLst>
          </p:cNvPr>
          <p:cNvSpPr>
            <a:spLocks noGrp="1"/>
          </p:cNvSpPr>
          <p:nvPr>
            <p:ph type="pic" sz="quarter" idx="28"/>
          </p:nvPr>
        </p:nvSpPr>
        <p:spPr>
          <a:xfrm>
            <a:off x="3380176" y="2358091"/>
            <a:ext cx="854075" cy="854075"/>
          </a:xfrm>
        </p:spPr>
        <p:txBody>
          <a:bodyPr/>
          <a:lstStyle>
            <a:lvl1pPr marL="0" indent="0">
              <a:buNone/>
              <a:defRPr/>
            </a:lvl1pPr>
          </a:lstStyle>
          <a:p>
            <a:r>
              <a:rPr lang="en-US" noProof="0"/>
              <a:t>Click icon to add picture</a:t>
            </a:r>
            <a:endParaRPr lang="en-US" noProof="0" dirty="0"/>
          </a:p>
        </p:txBody>
      </p:sp>
      <p:sp>
        <p:nvSpPr>
          <p:cNvPr id="29" name="Picture Placeholder 3">
            <a:extLst>
              <a:ext uri="{FF2B5EF4-FFF2-40B4-BE49-F238E27FC236}">
                <a16:creationId xmlns:a16="http://schemas.microsoft.com/office/drawing/2014/main" id="{7912C149-C249-1940-AF83-360853E78C26}"/>
              </a:ext>
            </a:extLst>
          </p:cNvPr>
          <p:cNvSpPr>
            <a:spLocks noGrp="1"/>
          </p:cNvSpPr>
          <p:nvPr>
            <p:ph type="pic" sz="quarter" idx="29"/>
          </p:nvPr>
        </p:nvSpPr>
        <p:spPr>
          <a:xfrm>
            <a:off x="5673898" y="2358091"/>
            <a:ext cx="854075" cy="854075"/>
          </a:xfrm>
        </p:spPr>
        <p:txBody>
          <a:bodyPr/>
          <a:lstStyle>
            <a:lvl1pPr marL="0" indent="0">
              <a:buNone/>
              <a:defRPr/>
            </a:lvl1pPr>
          </a:lstStyle>
          <a:p>
            <a:r>
              <a:rPr lang="en-US" noProof="0"/>
              <a:t>Click icon to add picture</a:t>
            </a:r>
            <a:endParaRPr lang="en-US" noProof="0"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7632650" y="86714"/>
            <a:ext cx="4472635"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1" name="Picture Placeholder 40">
            <a:extLst>
              <a:ext uri="{FF2B5EF4-FFF2-40B4-BE49-F238E27FC236}">
                <a16:creationId xmlns:a16="http://schemas.microsoft.com/office/drawing/2014/main" id="{5BDD2BB3-B6A3-404C-846E-13E06B2F1662}"/>
              </a:ext>
            </a:extLst>
          </p:cNvPr>
          <p:cNvSpPr>
            <a:spLocks noGrp="1"/>
          </p:cNvSpPr>
          <p:nvPr>
            <p:ph type="pic" sz="quarter" idx="25" hasCustomPrompt="1"/>
          </p:nvPr>
        </p:nvSpPr>
        <p:spPr>
          <a:xfrm>
            <a:off x="7632650" y="86714"/>
            <a:ext cx="4472635"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noProof="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noProof="0"/>
              <a:t>Bullet 1</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noProof="0"/>
              <a:t>Bullet 3</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noProof="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US" noProof="0" smtClean="0"/>
              <a:pPr/>
              <a:t>‹#›</a:t>
            </a:fld>
            <a:endParaRPr lang="en-US" noProof="0" dirty="0"/>
          </a:p>
        </p:txBody>
      </p:sp>
      <p:cxnSp>
        <p:nvCxnSpPr>
          <p:cNvPr id="23" name="Straight Connector 22" descr="First divider line on slide">
            <a:extLst>
              <a:ext uri="{FF2B5EF4-FFF2-40B4-BE49-F238E27FC236}">
                <a16:creationId xmlns:a16="http://schemas.microsoft.com/office/drawing/2014/main" id="{75A2F210-E29E-4509-86FF-5A92281F691D}"/>
              </a:ext>
              <a:ext uri="{C183D7F6-B498-43B3-948B-1728B52AA6E4}">
                <adec:decorative xmlns:adec="http://schemas.microsoft.com/office/drawing/2017/decorative" xmlns="" val="1"/>
              </a:ext>
            </a:extLst>
          </p:cNvPr>
          <p:cNvCxnSpPr>
            <a:cxnSpLocks/>
          </p:cNvCxnSpPr>
          <p:nvPr userDrawn="1"/>
        </p:nvCxnSpPr>
        <p:spPr>
          <a:xfrm>
            <a:off x="2659047"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descr="Second divider line on slide">
            <a:extLst>
              <a:ext uri="{FF2B5EF4-FFF2-40B4-BE49-F238E27FC236}">
                <a16:creationId xmlns:a16="http://schemas.microsoft.com/office/drawing/2014/main" id="{CF080BFA-0CFA-4DFF-8658-916C22E7C2DE}"/>
              </a:ext>
              <a:ext uri="{C183D7F6-B498-43B3-948B-1728B52AA6E4}">
                <adec:decorative xmlns:adec="http://schemas.microsoft.com/office/drawing/2017/decorative" xmlns="" val="1"/>
              </a:ext>
            </a:extLst>
          </p:cNvPr>
          <p:cNvCxnSpPr>
            <a:cxnSpLocks/>
          </p:cNvCxnSpPr>
          <p:nvPr userDrawn="1"/>
        </p:nvCxnSpPr>
        <p:spPr>
          <a:xfrm>
            <a:off x="4953541"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6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ctagon 6">
            <a:extLst>
              <a:ext uri="{FF2B5EF4-FFF2-40B4-BE49-F238E27FC236}">
                <a16:creationId xmlns:a16="http://schemas.microsoft.com/office/drawing/2014/main" id="{12B87281-2FCA-44C5-BFC9-FD653787EFC4}"/>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40000" cy="432000"/>
          </a:xfrm>
          <a:prstGeom prst="rect">
            <a:avLst/>
          </a:prstGeom>
        </p:spPr>
        <p:txBody>
          <a:bodyPr vert="horz" lIns="0" tIns="0" rIns="0" bIns="0" rtlCol="0" anchor="ctr">
            <a:noAutofit/>
          </a:bodyPr>
          <a:lstStyle/>
          <a:p>
            <a:r>
              <a:rPr lang="en-US" noProof="0"/>
              <a:t>Click to edit Master title style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1340000" cy="468000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1999" y="6188628"/>
            <a:ext cx="8784941" cy="365125"/>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496369" y="6155190"/>
            <a:ext cx="432000" cy="432000"/>
          </a:xfrm>
          <a:prstGeom prst="ellipse">
            <a:avLst/>
          </a:prstGeom>
          <a:noFill/>
          <a:ln w="3175">
            <a:solidFill>
              <a:schemeClr val="accent1"/>
            </a:solidFill>
          </a:ln>
        </p:spPr>
        <p:txBody>
          <a:bodyPr vert="horz" lIns="0" tIns="0" rIns="0" bIns="0" rtlCol="0" anchor="ctr"/>
          <a:lstStyle>
            <a:lvl1pPr algn="ctr">
              <a:defRPr sz="1200" b="1" i="1">
                <a:solidFill>
                  <a:schemeClr val="tx1"/>
                </a:solidFill>
                <a:latin typeface="+mj-lt"/>
              </a:defRPr>
            </a:lvl1pPr>
          </a:lstStyle>
          <a:p>
            <a:fld id="{19B51A1E-902D-48AF-9020-955120F399B6}" type="slidenum">
              <a:rPr lang="en-US" noProof="0" smtClean="0"/>
              <a:pPr/>
              <a:t>‹#›</a:t>
            </a:fld>
            <a:endParaRPr lang="en-US" noProof="0" dirty="0"/>
          </a:p>
        </p:txBody>
      </p:sp>
      <p:sp>
        <p:nvSpPr>
          <p:cNvPr id="9" name="Oval 8">
            <a:extLst>
              <a:ext uri="{FF2B5EF4-FFF2-40B4-BE49-F238E27FC236}">
                <a16:creationId xmlns:a16="http://schemas.microsoft.com/office/drawing/2014/main" id="{B66BF03E-F48E-4C0A-9078-07AC4DDF896A}"/>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10" name="Oval 9">
            <a:extLst>
              <a:ext uri="{FF2B5EF4-FFF2-40B4-BE49-F238E27FC236}">
                <a16:creationId xmlns:a16="http://schemas.microsoft.com/office/drawing/2014/main" id="{9F827500-FC74-463C-9312-BC59104AEBD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extBox 10">
            <a:extLst>
              <a:ext uri="{FF2B5EF4-FFF2-40B4-BE49-F238E27FC236}">
                <a16:creationId xmlns:a16="http://schemas.microsoft.com/office/drawing/2014/main" id="{110EE18F-610D-4230-BA82-4E5007401ADD}"/>
              </a:ext>
            </a:extLst>
          </p:cNvPr>
          <p:cNvSpPr txBox="1"/>
          <p:nvPr userDrawn="1"/>
        </p:nvSpPr>
        <p:spPr>
          <a:xfrm>
            <a:off x="8734570" y="6278857"/>
            <a:ext cx="2510557" cy="184666"/>
          </a:xfrm>
          <a:prstGeom prst="rect">
            <a:avLst/>
          </a:prstGeom>
          <a:noFill/>
        </p:spPr>
        <p:txBody>
          <a:bodyPr wrap="square" lIns="0" tIns="0" rIns="0" bIns="0" rtlCol="0">
            <a:noAutofit/>
          </a:bodyPr>
          <a:lstStyle/>
          <a:p>
            <a:pPr algn="r"/>
            <a:r>
              <a:rPr lang="en-US" sz="1200" noProof="0" dirty="0">
                <a:solidFill>
                  <a:schemeClr val="tx2"/>
                </a:solidFill>
                <a:latin typeface="+mj-lt"/>
              </a:rPr>
              <a:t>Your Logo or Name Here</a:t>
            </a:r>
          </a:p>
        </p:txBody>
      </p:sp>
      <p:sp>
        <p:nvSpPr>
          <p:cNvPr id="14" name="Oval 13">
            <a:extLst>
              <a:ext uri="{FF2B5EF4-FFF2-40B4-BE49-F238E27FC236}">
                <a16:creationId xmlns:a16="http://schemas.microsoft.com/office/drawing/2014/main" id="{2AF375EA-F235-4EAA-A52F-D6BF0D6EDDCA}"/>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18" name="Rectangle 17">
            <a:extLst>
              <a:ext uri="{FF2B5EF4-FFF2-40B4-BE49-F238E27FC236}">
                <a16:creationId xmlns:a16="http://schemas.microsoft.com/office/drawing/2014/main" id="{7E3C8C5B-6356-4B7C-887C-A436D7DB4059}"/>
              </a:ext>
            </a:extLst>
          </p:cNvPr>
          <p:cNvSpPr/>
          <p:nvPr userDrawn="1"/>
        </p:nvSpPr>
        <p:spPr>
          <a:xfrm>
            <a:off x="0" y="6771286"/>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13120C00-0FF6-411F-B2D6-C625ED6BD241}"/>
              </a:ext>
            </a:extLst>
          </p:cNvPr>
          <p:cNvSpPr/>
          <p:nvPr userDrawn="1"/>
        </p:nvSpPr>
        <p:spPr>
          <a:xfrm>
            <a:off x="0" y="0"/>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Rectangle 19">
            <a:extLst>
              <a:ext uri="{FF2B5EF4-FFF2-40B4-BE49-F238E27FC236}">
                <a16:creationId xmlns:a16="http://schemas.microsoft.com/office/drawing/2014/main" id="{2D142C1D-78E5-4AD5-BEF3-C015D6E3FEBD}"/>
              </a:ext>
            </a:extLst>
          </p:cNvPr>
          <p:cNvSpPr/>
          <p:nvPr userDrawn="1"/>
        </p:nvSpPr>
        <p:spPr>
          <a:xfrm rot="5400000">
            <a:off x="-3385643" y="3385642"/>
            <a:ext cx="6858001"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300D9306-2240-47FF-AA2F-DC7C26A008A4}"/>
              </a:ext>
            </a:extLst>
          </p:cNvPr>
          <p:cNvSpPr/>
          <p:nvPr userDrawn="1"/>
        </p:nvSpPr>
        <p:spPr>
          <a:xfrm rot="5400000">
            <a:off x="8719643" y="3385643"/>
            <a:ext cx="6858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50" r:id="rId4"/>
    <p:sldLayoutId id="2147483688" r:id="rId5"/>
    <p:sldLayoutId id="2147483656" r:id="rId6"/>
    <p:sldLayoutId id="2147483657" r:id="rId7"/>
    <p:sldLayoutId id="2147483665" r:id="rId8"/>
    <p:sldLayoutId id="2147483666" r:id="rId9"/>
    <p:sldLayoutId id="2147483667" r:id="rId10"/>
    <p:sldLayoutId id="2147483668" r:id="rId11"/>
    <p:sldLayoutId id="2147483669" r:id="rId12"/>
    <p:sldLayoutId id="2147483671" r:id="rId13"/>
    <p:sldLayoutId id="2147483687" r:id="rId14"/>
    <p:sldLayoutId id="2147483672" r:id="rId15"/>
    <p:sldLayoutId id="2147483673" r:id="rId16"/>
    <p:sldLayoutId id="2147483674" r:id="rId17"/>
    <p:sldLayoutId id="2147483677" r:id="rId18"/>
    <p:sldLayoutId id="2147483654" r:id="rId19"/>
    <p:sldLayoutId id="2147483660" r:id="rId20"/>
    <p:sldLayoutId id="2147483661" r:id="rId21"/>
    <p:sldLayoutId id="2147483681" r:id="rId22"/>
    <p:sldLayoutId id="2147483682" r:id="rId23"/>
    <p:sldLayoutId id="2147483683" r:id="rId24"/>
    <p:sldLayoutId id="2147483684" r:id="rId25"/>
    <p:sldLayoutId id="2147483685" r:id="rId26"/>
    <p:sldLayoutId id="2147483686" r:id="rId27"/>
  </p:sldLayoutIdLs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nm.or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3.jpeg"/><Relationship Id="rId3" Type="http://schemas.openxmlformats.org/officeDocument/2006/relationships/hyperlink" Target="http://www.gildasclubchicago.org/" TargetMode="External"/><Relationship Id="rId7" Type="http://schemas.openxmlformats.org/officeDocument/2006/relationships/image" Target="../media/image9.jpeg"/><Relationship Id="rId12"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1.jpeg"/><Relationship Id="rId5" Type="http://schemas.openxmlformats.org/officeDocument/2006/relationships/hyperlink" Target="https://wellnesshouse.org/" TargetMode="External"/><Relationship Id="rId10" Type="http://schemas.openxmlformats.org/officeDocument/2006/relationships/hyperlink" Target="http://www.cancersupportcenter.org/" TargetMode="External"/><Relationship Id="rId4" Type="http://schemas.openxmlformats.org/officeDocument/2006/relationships/hyperlink" Target="https://livingwellcrc.org/" TargetMode="External"/><Relationship Id="rId9" Type="http://schemas.openxmlformats.org/officeDocument/2006/relationships/hyperlink" Target="http://www.cancerwellness.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lookgoodfeelbetter.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hyperlink" Target="http://www.sephorastands.com/classes_for_confidence/" TargetMode="Externa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hyperlink" Target="http://www.gildasclubchicago.org/" TargetMode="External"/><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hyperlink" Target="http://www.cancercare.org/helpinghand" TargetMode="External"/><Relationship Id="rId4" Type="http://schemas.openxmlformats.org/officeDocument/2006/relationships/hyperlink" Target="https://livingwellcrc.org/" TargetMode="External"/><Relationship Id="rId9"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hyperlink" Target="mailto:AGING.SHIP@illinois.gov"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hyperlink" Target="http://www.shiphelp.org/" TargetMode="External"/><Relationship Id="rId4" Type="http://schemas.openxmlformats.org/officeDocument/2006/relationships/hyperlink" Target="in.gov/shi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jpg"/><Relationship Id="rId7" Type="http://schemas.openxmlformats.org/officeDocument/2006/relationships/image" Target="../media/image21.svg"/><Relationship Id="rId2" Type="http://schemas.openxmlformats.org/officeDocument/2006/relationships/notesSlide" Target="../notesSlides/notesSlide16.xml"/><Relationship Id="rId1" Type="http://schemas.openxmlformats.org/officeDocument/2006/relationships/slideLayout" Target="../slideLayouts/slideLayout22.xml"/><Relationship Id="rId6" Type="http://schemas.openxmlformats.org/officeDocument/2006/relationships/image" Target="../media/image19.png"/><Relationship Id="rId11" Type="http://schemas.openxmlformats.org/officeDocument/2006/relationships/image" Target="../media/image25.svg"/><Relationship Id="rId5" Type="http://schemas.openxmlformats.org/officeDocument/2006/relationships/image" Target="../media/image19.svg"/><Relationship Id="rId10" Type="http://schemas.openxmlformats.org/officeDocument/2006/relationships/image" Target="../media/image21.png"/><Relationship Id="rId4" Type="http://schemas.openxmlformats.org/officeDocument/2006/relationships/image" Target="../media/image18.png"/><Relationship Id="rId9" Type="http://schemas.openxmlformats.org/officeDocument/2006/relationships/image" Target="../media/image23.sv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www.caringbridge.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hyperlink" Target="https://lotsahelpinghand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a:ext>
            </a:extLst>
          </a:blip>
          <a:srcRect l="12" r="12"/>
          <a:stretch>
            <a:fillRect/>
          </a:stretch>
        </p:blipFill>
        <p:spPr>
          <a:xfrm>
            <a:off x="86713" y="86714"/>
            <a:ext cx="12018572" cy="6684572"/>
          </a:xfrm>
          <a:solidFill>
            <a:schemeClr val="tx1"/>
          </a:solidFill>
        </p:spPr>
      </p:pic>
      <p:sp>
        <p:nvSpPr>
          <p:cNvPr id="6" name="Title 5">
            <a:extLst>
              <a:ext uri="{FF2B5EF4-FFF2-40B4-BE49-F238E27FC236}">
                <a16:creationId xmlns:a16="http://schemas.microsoft.com/office/drawing/2014/main" id="{2E3EA56B-BEB0-4656-A20B-D15F03B7ACA1}"/>
              </a:ext>
            </a:extLst>
          </p:cNvPr>
          <p:cNvSpPr>
            <a:spLocks noGrp="1"/>
          </p:cNvSpPr>
          <p:nvPr>
            <p:ph type="ctrTitle"/>
          </p:nvPr>
        </p:nvSpPr>
        <p:spPr>
          <a:xfrm>
            <a:off x="86713" y="2299855"/>
            <a:ext cx="9610680" cy="1387261"/>
          </a:xfrm>
          <a:solidFill>
            <a:schemeClr val="tx1">
              <a:lumMod val="75000"/>
              <a:lumOff val="25000"/>
              <a:alpha val="80000"/>
            </a:schemeClr>
          </a:solidFill>
        </p:spPr>
        <p:txBody>
          <a:bodyPr/>
          <a:lstStyle/>
          <a:p>
            <a:r>
              <a:rPr lang="en-US" sz="4300" dirty="0"/>
              <a:t>Creating Space for Joy &amp; Hope</a:t>
            </a:r>
            <a:r>
              <a:rPr lang="en-US" sz="2400" dirty="0">
                <a:latin typeface="+mn-lt"/>
              </a:rPr>
              <a:t/>
            </a:r>
            <a:br>
              <a:rPr lang="en-US" sz="2400" dirty="0">
                <a:latin typeface="+mn-lt"/>
              </a:rPr>
            </a:br>
            <a:r>
              <a:rPr lang="en-US" sz="2800" dirty="0">
                <a:latin typeface="+mn-lt"/>
              </a:rPr>
              <a:t>Utilizing Social Support &amp; Community Resources </a:t>
            </a:r>
          </a:p>
        </p:txBody>
      </p:sp>
      <p:cxnSp>
        <p:nvCxnSpPr>
          <p:cNvPr id="15" name="Straight Connector 14">
            <a:extLst>
              <a:ext uri="{FF2B5EF4-FFF2-40B4-BE49-F238E27FC236}">
                <a16:creationId xmlns:a16="http://schemas.microsoft.com/office/drawing/2014/main" id="{E99227BA-E7FE-418C-A9C9-21C49E9DFD38}"/>
              </a:ext>
              <a:ext uri="{C183D7F6-B498-43B3-948B-1728B52AA6E4}">
                <adec:decorative xmlns:adec="http://schemas.microsoft.com/office/drawing/2017/decorative" xmlns="" val="1"/>
              </a:ext>
            </a:extLst>
          </p:cNvPr>
          <p:cNvCxnSpPr>
            <a:cxnSpLocks/>
          </p:cNvCxnSpPr>
          <p:nvPr/>
        </p:nvCxnSpPr>
        <p:spPr>
          <a:xfrm>
            <a:off x="7727235" y="2407072"/>
            <a:ext cx="0" cy="110019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Placeholder 7" descr="Company logo placeholder">
            <a:extLst>
              <a:ext uri="{FF2B5EF4-FFF2-40B4-BE49-F238E27FC236}">
                <a16:creationId xmlns:a16="http://schemas.microsoft.com/office/drawing/2014/main" id="{B01E2EF0-EFFC-4938-87C9-FEE301C9BD30}"/>
              </a:ext>
            </a:extLst>
          </p:cNvPr>
          <p:cNvPicPr>
            <a:picLocks noGrp="1" noChangeAspect="1"/>
          </p:cNvPicPr>
          <p:nvPr>
            <p:ph type="pic" sz="quarter" idx="13"/>
          </p:nvPr>
        </p:nvPicPr>
        <p:blipFill>
          <a:blip r:embed="rId4"/>
          <a:srcRect l="366" r="366"/>
          <a:stretch>
            <a:fillRect/>
          </a:stretch>
        </p:blipFill>
        <p:spPr>
          <a:xfrm>
            <a:off x="16043625" y="5577840"/>
            <a:ext cx="1344168" cy="704088"/>
          </a:xfrm>
          <a:prstGeom prst="rect">
            <a:avLst/>
          </a:prstGeom>
          <a:solidFill>
            <a:schemeClr val="bg1"/>
          </a:solidFill>
        </p:spPr>
      </p:pic>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5464233" y="4046321"/>
            <a:ext cx="4233160" cy="766256"/>
          </a:xfrm>
          <a:solidFill>
            <a:schemeClr val="tx1">
              <a:lumMod val="85000"/>
              <a:lumOff val="15000"/>
              <a:alpha val="90000"/>
            </a:schemeClr>
          </a:solidFill>
        </p:spPr>
        <p:txBody>
          <a:bodyPr/>
          <a:lstStyle/>
          <a:p>
            <a:r>
              <a:rPr lang="en-US" sz="1600" dirty="0">
                <a:latin typeface="+mj-lt"/>
              </a:rPr>
              <a:t>Mandi Buss, LCSW</a:t>
            </a:r>
            <a:r>
              <a:rPr lang="en-US" sz="1600" dirty="0"/>
              <a:t/>
            </a:r>
            <a:br>
              <a:rPr lang="en-US" sz="1600" dirty="0"/>
            </a:br>
            <a:r>
              <a:rPr lang="en-US" sz="1600" dirty="0"/>
              <a:t>Clinical Social Worker – Supportive Oncology</a:t>
            </a:r>
          </a:p>
        </p:txBody>
      </p:sp>
      <p:pic>
        <p:nvPicPr>
          <p:cNvPr id="1026" name="Picture 2" descr="Picture">
            <a:hlinkClick r:id="rId5"/>
          </p:cNvPr>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43000"/>
                    </a14:imgEffect>
                  </a14:imgLayer>
                </a14:imgProps>
              </a:ext>
              <a:ext uri="{28A0092B-C50C-407E-A947-70E740481C1C}">
                <a14:useLocalDpi xmlns:a14="http://schemas.microsoft.com/office/drawing/2010/main" val="0"/>
              </a:ext>
            </a:extLst>
          </a:blip>
          <a:srcRect/>
          <a:stretch>
            <a:fillRect/>
          </a:stretch>
        </p:blipFill>
        <p:spPr bwMode="auto">
          <a:xfrm>
            <a:off x="7844440" y="2777271"/>
            <a:ext cx="1785627" cy="359792"/>
          </a:xfrm>
          <a:prstGeom prst="rect">
            <a:avLst/>
          </a:prstGeom>
          <a:noFill/>
        </p:spPr>
      </p:pic>
    </p:spTree>
    <p:extLst>
      <p:ext uri="{BB962C8B-B14F-4D97-AF65-F5344CB8AC3E}">
        <p14:creationId xmlns:p14="http://schemas.microsoft.com/office/powerpoint/2010/main" val="4026287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solidFill>
                  <a:schemeClr val="tx1">
                    <a:lumMod val="75000"/>
                    <a:lumOff val="25000"/>
                  </a:schemeClr>
                </a:solidFill>
              </a:rPr>
              <a:t>Cancer Resource Centers (CRCs)</a:t>
            </a:r>
          </a:p>
        </p:txBody>
      </p:sp>
      <p:sp>
        <p:nvSpPr>
          <p:cNvPr id="4" name="TextBox 3">
            <a:extLst>
              <a:ext uri="{FF2B5EF4-FFF2-40B4-BE49-F238E27FC236}">
                <a16:creationId xmlns:a16="http://schemas.microsoft.com/office/drawing/2014/main" id="{8F36EB4E-B1DF-4B27-BFF0-DBBDC730949D}"/>
              </a:ext>
            </a:extLst>
          </p:cNvPr>
          <p:cNvSpPr txBox="1"/>
          <p:nvPr/>
        </p:nvSpPr>
        <p:spPr>
          <a:xfrm>
            <a:off x="5458264" y="1401773"/>
            <a:ext cx="6358597" cy="4650627"/>
          </a:xfrm>
          <a:prstGeom prst="rect">
            <a:avLst/>
          </a:prstGeom>
          <a:noFill/>
        </p:spPr>
        <p:txBody>
          <a:bodyPr wrap="square" lIns="0" tIns="0" rIns="0" bIns="0" rtlCol="0">
            <a:noAutofit/>
          </a:bodyPr>
          <a:lstStyle/>
          <a:p>
            <a:r>
              <a:rPr lang="en-US" sz="2400" b="1" dirty="0"/>
              <a:t>Connect with a Support Group</a:t>
            </a:r>
          </a:p>
          <a:p>
            <a:pPr lvl="2"/>
            <a:r>
              <a:rPr lang="en-US" sz="2200" dirty="0"/>
              <a:t>Active treatment, diagnosis-specific, networking groups, survivorship, advanced disease</a:t>
            </a:r>
            <a:br>
              <a:rPr lang="en-US" sz="2200" dirty="0"/>
            </a:br>
            <a:r>
              <a:rPr lang="en-US" sz="800" dirty="0"/>
              <a:t/>
            </a:r>
            <a:br>
              <a:rPr lang="en-US" sz="800" dirty="0"/>
            </a:br>
            <a:endParaRPr lang="en-US" sz="800" dirty="0"/>
          </a:p>
          <a:p>
            <a:r>
              <a:rPr lang="en-US" sz="2400" b="1" dirty="0"/>
              <a:t>Connect for Community</a:t>
            </a:r>
          </a:p>
          <a:p>
            <a:pPr lvl="2"/>
            <a:r>
              <a:rPr lang="en-US" sz="2200" dirty="0"/>
              <a:t>Participate in wellness and recreational activities with others who understand</a:t>
            </a:r>
            <a:br>
              <a:rPr lang="en-US" sz="2200" dirty="0"/>
            </a:br>
            <a:r>
              <a:rPr lang="en-US" sz="800" dirty="0"/>
              <a:t/>
            </a:r>
            <a:br>
              <a:rPr lang="en-US" sz="800" dirty="0"/>
            </a:br>
            <a:endParaRPr lang="en-US" sz="800" dirty="0"/>
          </a:p>
          <a:p>
            <a:r>
              <a:rPr lang="en-US" sz="2400" b="1" dirty="0"/>
              <a:t>Connect to Learn</a:t>
            </a:r>
          </a:p>
          <a:p>
            <a:r>
              <a:rPr lang="en-US" sz="2400" dirty="0"/>
              <a:t>	</a:t>
            </a:r>
            <a:r>
              <a:rPr lang="en-US" sz="2200" dirty="0"/>
              <a:t> Workshops and seminars on topics of interest</a:t>
            </a:r>
            <a:br>
              <a:rPr lang="en-US" sz="2200" dirty="0"/>
            </a:br>
            <a:endParaRPr lang="en-US" sz="2200" dirty="0"/>
          </a:p>
          <a:p>
            <a:r>
              <a:rPr lang="en-US" sz="2400" b="1" dirty="0"/>
              <a:t>Common program offerings across CRCs</a:t>
            </a:r>
          </a:p>
          <a:p>
            <a:r>
              <a:rPr lang="en-US" sz="2400" b="1" dirty="0"/>
              <a:t/>
            </a:r>
            <a:br>
              <a:rPr lang="en-US" sz="2400" b="1" dirty="0"/>
            </a:br>
            <a:r>
              <a:rPr lang="en-US" sz="2400" b="1" dirty="0"/>
              <a:t>Consider location and programming available</a:t>
            </a:r>
          </a:p>
          <a:p>
            <a:endParaRPr lang="en-US" sz="2200" dirty="0"/>
          </a:p>
          <a:p>
            <a:endParaRPr lang="en-US" dirty="0"/>
          </a:p>
          <a:p>
            <a:pPr algn="l"/>
            <a:endParaRPr lang="en-US" sz="1200" dirty="0">
              <a:solidFill>
                <a:schemeClr val="tx1">
                  <a:lumMod val="75000"/>
                  <a:lumOff val="25000"/>
                </a:schemeClr>
              </a:solidFill>
              <a:latin typeface="+mn-lt"/>
            </a:endParaRPr>
          </a:p>
        </p:txBody>
      </p:sp>
      <p:pic>
        <p:nvPicPr>
          <p:cNvPr id="6" name="Picture Placeholder 6">
            <a:extLst>
              <a:ext uri="{FF2B5EF4-FFF2-40B4-BE49-F238E27FC236}">
                <a16:creationId xmlns:a16="http://schemas.microsoft.com/office/drawing/2014/main" id="{D84D51F6-E3DF-4FC1-9A00-F9A29E745142}"/>
              </a:ext>
            </a:extLst>
          </p:cNvPr>
          <p:cNvPicPr>
            <a:picLocks noChangeAspect="1"/>
          </p:cNvPicPr>
          <p:nvPr/>
        </p:nvPicPr>
        <p:blipFill rotWithShape="1">
          <a:blip r:embed="rId3">
            <a:extLst>
              <a:ext uri="{28A0092B-C50C-407E-A947-70E740481C1C}">
                <a14:useLocalDpi xmlns:a14="http://schemas.microsoft.com/office/drawing/2010/main" val="0"/>
              </a:ext>
            </a:extLst>
          </a:blip>
          <a:srcRect l="31603" t="1755" r="27348" b="19765"/>
          <a:stretch/>
        </p:blipFill>
        <p:spPr>
          <a:xfrm>
            <a:off x="211014" y="1421971"/>
            <a:ext cx="4972931" cy="50843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p:spPr>
      </p:pic>
    </p:spTree>
    <p:extLst>
      <p:ext uri="{BB962C8B-B14F-4D97-AF65-F5344CB8AC3E}">
        <p14:creationId xmlns:p14="http://schemas.microsoft.com/office/powerpoint/2010/main" val="73389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solidFill>
                  <a:schemeClr val="tx1">
                    <a:lumMod val="75000"/>
                    <a:lumOff val="25000"/>
                  </a:schemeClr>
                </a:solidFill>
              </a:rPr>
              <a:t>Local Cancer Resource Centers </a:t>
            </a:r>
          </a:p>
        </p:txBody>
      </p:sp>
      <p:sp>
        <p:nvSpPr>
          <p:cNvPr id="4" name="TextBox 3">
            <a:extLst>
              <a:ext uri="{FF2B5EF4-FFF2-40B4-BE49-F238E27FC236}">
                <a16:creationId xmlns:a16="http://schemas.microsoft.com/office/drawing/2014/main" id="{8F36EB4E-B1DF-4B27-BFF0-DBBDC730949D}"/>
              </a:ext>
            </a:extLst>
          </p:cNvPr>
          <p:cNvSpPr txBox="1"/>
          <p:nvPr/>
        </p:nvSpPr>
        <p:spPr>
          <a:xfrm>
            <a:off x="2250142" y="1446597"/>
            <a:ext cx="4168587" cy="5034885"/>
          </a:xfrm>
          <a:prstGeom prst="rect">
            <a:avLst/>
          </a:prstGeom>
          <a:noFill/>
        </p:spPr>
        <p:txBody>
          <a:bodyPr wrap="square" lIns="0" tIns="0" rIns="0" bIns="0" rtlCol="0">
            <a:noAutofit/>
          </a:bodyPr>
          <a:lstStyle/>
          <a:p>
            <a:r>
              <a:rPr lang="en-US" sz="2200" b="1" dirty="0"/>
              <a:t>Gilda’s Club Chicago</a:t>
            </a:r>
          </a:p>
          <a:p>
            <a:r>
              <a:rPr lang="en-US" dirty="0">
                <a:hlinkClick r:id="rId3"/>
              </a:rPr>
              <a:t>www.gildasclubchicago.org</a:t>
            </a:r>
            <a:r>
              <a:rPr lang="en-US" dirty="0"/>
              <a:t> </a:t>
            </a:r>
          </a:p>
          <a:p>
            <a:r>
              <a:rPr lang="en-US" dirty="0"/>
              <a:t>Chicago (Old Town) </a:t>
            </a:r>
            <a:br>
              <a:rPr lang="en-US" dirty="0"/>
            </a:br>
            <a:r>
              <a:rPr lang="en-US" dirty="0"/>
              <a:t>All programs are virtual/online right now</a:t>
            </a:r>
          </a:p>
          <a:p>
            <a:r>
              <a:rPr lang="en-US" sz="2200" dirty="0"/>
              <a:t/>
            </a:r>
            <a:br>
              <a:rPr lang="en-US" sz="2200" dirty="0"/>
            </a:br>
            <a:endParaRPr lang="en-US" sz="2200" dirty="0"/>
          </a:p>
          <a:p>
            <a:r>
              <a:rPr lang="en-US" sz="2200" b="1" dirty="0"/>
              <a:t>Living Well</a:t>
            </a:r>
          </a:p>
          <a:p>
            <a:r>
              <a:rPr lang="en-US" dirty="0">
                <a:hlinkClick r:id="rId4"/>
              </a:rPr>
              <a:t>livingwellcrc.org</a:t>
            </a:r>
            <a:r>
              <a:rPr lang="en-US" dirty="0"/>
              <a:t/>
            </a:r>
            <a:br>
              <a:rPr lang="en-US" dirty="0"/>
            </a:br>
            <a:r>
              <a:rPr lang="en-US" dirty="0"/>
              <a:t>Geneva, IL</a:t>
            </a:r>
            <a:br>
              <a:rPr lang="en-US" dirty="0"/>
            </a:br>
            <a:r>
              <a:rPr lang="en-US" dirty="0"/>
              <a:t>Part of Northwestern Medicine</a:t>
            </a:r>
          </a:p>
          <a:p>
            <a:r>
              <a:rPr lang="en-US" sz="2200" dirty="0"/>
              <a:t/>
            </a:r>
            <a:br>
              <a:rPr lang="en-US" sz="2200" dirty="0"/>
            </a:br>
            <a:endParaRPr lang="en-US" sz="2200" b="1" dirty="0"/>
          </a:p>
          <a:p>
            <a:r>
              <a:rPr lang="en-US" sz="2200" b="1" dirty="0"/>
              <a:t>Wellness House</a:t>
            </a:r>
          </a:p>
          <a:p>
            <a:r>
              <a:rPr lang="en-US" dirty="0">
                <a:hlinkClick r:id="rId5"/>
              </a:rPr>
              <a:t>wellnesshouse.org</a:t>
            </a:r>
            <a:endParaRPr lang="en-US" dirty="0"/>
          </a:p>
          <a:p>
            <a:r>
              <a:rPr lang="en-US" dirty="0"/>
              <a:t>Hinsdale, IL </a:t>
            </a:r>
            <a:br>
              <a:rPr lang="en-US" dirty="0"/>
            </a:br>
            <a:r>
              <a:rPr lang="en-US" dirty="0"/>
              <a:t>&amp; multiple locations throughout Chicagoland</a:t>
            </a:r>
          </a:p>
          <a:p>
            <a:endParaRPr lang="en-US" dirty="0"/>
          </a:p>
          <a:p>
            <a:pPr algn="l"/>
            <a:endParaRPr lang="en-US" sz="1200" dirty="0">
              <a:solidFill>
                <a:schemeClr val="tx1">
                  <a:lumMod val="75000"/>
                  <a:lumOff val="25000"/>
                </a:schemeClr>
              </a:solidFill>
              <a:latin typeface="+mn-lt"/>
            </a:endParaRPr>
          </a:p>
        </p:txBody>
      </p:sp>
      <p:pic>
        <p:nvPicPr>
          <p:cNvPr id="1026" name="Picture 2" descr="Learn about Gilda&amp;#39;s Club Chicago Cancer Support">
            <a:extLst>
              <a:ext uri="{FF2B5EF4-FFF2-40B4-BE49-F238E27FC236}">
                <a16:creationId xmlns:a16="http://schemas.microsoft.com/office/drawing/2014/main" id="{DEA8D287-FC17-4E71-845B-DE0768D5BB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743" y="1435758"/>
            <a:ext cx="15240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ivingWell Cancer Resource Center-logo">
            <a:extLst>
              <a:ext uri="{FF2B5EF4-FFF2-40B4-BE49-F238E27FC236}">
                <a16:creationId xmlns:a16="http://schemas.microsoft.com/office/drawing/2014/main" id="{FD2D6BD3-4015-4EA4-8AD0-14EF22C78E6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31618" b="-676"/>
          <a:stretch/>
        </p:blipFill>
        <p:spPr bwMode="auto">
          <a:xfrm>
            <a:off x="533743" y="3429000"/>
            <a:ext cx="1562224"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Wellness House - Home | Facebook">
            <a:extLst>
              <a:ext uri="{FF2B5EF4-FFF2-40B4-BE49-F238E27FC236}">
                <a16:creationId xmlns:a16="http://schemas.microsoft.com/office/drawing/2014/main" id="{AD2EF178-6721-4DB3-B66B-7E12CE04156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743" y="4762313"/>
            <a:ext cx="1643530" cy="164353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C4799C6-565C-45A9-99A2-C684A5548E5F}"/>
              </a:ext>
            </a:extLst>
          </p:cNvPr>
          <p:cNvSpPr txBox="1"/>
          <p:nvPr/>
        </p:nvSpPr>
        <p:spPr>
          <a:xfrm>
            <a:off x="8615082" y="1446597"/>
            <a:ext cx="3523130" cy="5034885"/>
          </a:xfrm>
          <a:prstGeom prst="rect">
            <a:avLst/>
          </a:prstGeom>
          <a:noFill/>
        </p:spPr>
        <p:txBody>
          <a:bodyPr wrap="square" lIns="0" tIns="0" rIns="0" bIns="0" rtlCol="0">
            <a:noAutofit/>
          </a:bodyPr>
          <a:lstStyle/>
          <a:p>
            <a:r>
              <a:rPr lang="en-US" sz="2200" b="1" dirty="0"/>
              <a:t>Cancer Wellness Center</a:t>
            </a:r>
          </a:p>
          <a:p>
            <a:r>
              <a:rPr lang="en-US" dirty="0">
                <a:hlinkClick r:id="rId9"/>
              </a:rPr>
              <a:t>www.cancerwellness.org</a:t>
            </a:r>
            <a:r>
              <a:rPr lang="en-US" dirty="0"/>
              <a:t/>
            </a:r>
            <a:br>
              <a:rPr lang="en-US" dirty="0"/>
            </a:br>
            <a:r>
              <a:rPr lang="en-US" dirty="0"/>
              <a:t>Located in Northbrook &amp; Grayslake </a:t>
            </a:r>
            <a:br>
              <a:rPr lang="en-US" dirty="0"/>
            </a:br>
            <a:r>
              <a:rPr lang="en-US" sz="2200" dirty="0"/>
              <a:t/>
            </a:r>
            <a:br>
              <a:rPr lang="en-US" sz="2200" dirty="0"/>
            </a:br>
            <a:r>
              <a:rPr lang="en-US" sz="2200" dirty="0"/>
              <a:t/>
            </a:r>
            <a:br>
              <a:rPr lang="en-US" sz="2200" dirty="0"/>
            </a:br>
            <a:endParaRPr lang="en-US" sz="2200" dirty="0"/>
          </a:p>
          <a:p>
            <a:r>
              <a:rPr lang="en-US" sz="2200" b="1" dirty="0"/>
              <a:t>Cancer Support Center</a:t>
            </a:r>
          </a:p>
          <a:p>
            <a:r>
              <a:rPr lang="en-US" dirty="0">
                <a:hlinkClick r:id="rId10"/>
              </a:rPr>
              <a:t>www.cancersupportcenter.org</a:t>
            </a:r>
            <a:r>
              <a:rPr lang="en-US" dirty="0"/>
              <a:t> </a:t>
            </a:r>
            <a:br>
              <a:rPr lang="en-US" dirty="0"/>
            </a:br>
            <a:r>
              <a:rPr lang="en-US" dirty="0"/>
              <a:t>Homewood, IL</a:t>
            </a:r>
            <a:br>
              <a:rPr lang="en-US" dirty="0"/>
            </a:br>
            <a:r>
              <a:rPr lang="en-US" dirty="0"/>
              <a:t/>
            </a:r>
            <a:br>
              <a:rPr lang="en-US" dirty="0"/>
            </a:br>
            <a:r>
              <a:rPr lang="en-US" dirty="0"/>
              <a:t/>
            </a:r>
            <a:br>
              <a:rPr lang="en-US" dirty="0"/>
            </a:br>
            <a:r>
              <a:rPr lang="en-US" sz="2200" dirty="0"/>
              <a:t/>
            </a:r>
            <a:br>
              <a:rPr lang="en-US" sz="2200" dirty="0"/>
            </a:br>
            <a:r>
              <a:rPr lang="en-US" sz="2200" b="1" dirty="0"/>
              <a:t>Cancer Resource Centre</a:t>
            </a:r>
          </a:p>
          <a:p>
            <a:r>
              <a:rPr lang="en-US" dirty="0">
                <a:hlinkClick r:id="rId5"/>
              </a:rPr>
              <a:t>wellnesshouse.org</a:t>
            </a:r>
            <a:endParaRPr lang="en-US" dirty="0"/>
          </a:p>
          <a:p>
            <a:r>
              <a:rPr lang="en-US" dirty="0"/>
              <a:t>Munster, IN</a:t>
            </a:r>
          </a:p>
          <a:p>
            <a:endParaRPr lang="en-US" dirty="0"/>
          </a:p>
          <a:p>
            <a:pPr algn="l"/>
            <a:endParaRPr lang="en-US" sz="1200" dirty="0">
              <a:solidFill>
                <a:schemeClr val="tx1">
                  <a:lumMod val="75000"/>
                  <a:lumOff val="25000"/>
                </a:schemeClr>
              </a:solidFill>
              <a:latin typeface="+mn-lt"/>
            </a:endParaRPr>
          </a:p>
        </p:txBody>
      </p:sp>
      <p:pic>
        <p:nvPicPr>
          <p:cNvPr id="1041" name="Picture 9">
            <a:extLst>
              <a:ext uri="{FF2B5EF4-FFF2-40B4-BE49-F238E27FC236}">
                <a16:creationId xmlns:a16="http://schemas.microsoft.com/office/drawing/2014/main" id="{C1ECF6B9-284A-414B-8968-B0D5DE6A35F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83190" y="1638608"/>
            <a:ext cx="2194162" cy="51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21" descr="The Cancer Support Center - Home | Facebook">
            <a:extLst>
              <a:ext uri="{FF2B5EF4-FFF2-40B4-BE49-F238E27FC236}">
                <a16:creationId xmlns:a16="http://schemas.microsoft.com/office/drawing/2014/main" id="{A6B8051B-C14A-4E5B-B4F6-F12FDB74752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83188" y="2512311"/>
            <a:ext cx="2194161" cy="2194161"/>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Cancer Resource Centre programs | Spotlight on Lake">
            <a:extLst>
              <a:ext uri="{FF2B5EF4-FFF2-40B4-BE49-F238E27FC236}">
                <a16:creationId xmlns:a16="http://schemas.microsoft.com/office/drawing/2014/main" id="{64BE1F8E-0A14-4403-944F-BD41B5E2ACF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90025" y="4984376"/>
            <a:ext cx="1787324" cy="1058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46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solidFill>
                  <a:schemeClr val="tx1">
                    <a:lumMod val="75000"/>
                    <a:lumOff val="25000"/>
                  </a:schemeClr>
                </a:solidFill>
              </a:rPr>
              <a:t>Self-image &amp; changes in appearance</a:t>
            </a:r>
          </a:p>
        </p:txBody>
      </p:sp>
      <p:sp>
        <p:nvSpPr>
          <p:cNvPr id="4" name="TextBox 3">
            <a:extLst>
              <a:ext uri="{FF2B5EF4-FFF2-40B4-BE49-F238E27FC236}">
                <a16:creationId xmlns:a16="http://schemas.microsoft.com/office/drawing/2014/main" id="{8F36EB4E-B1DF-4B27-BFF0-DBBDC730949D}"/>
              </a:ext>
            </a:extLst>
          </p:cNvPr>
          <p:cNvSpPr txBox="1"/>
          <p:nvPr/>
        </p:nvSpPr>
        <p:spPr>
          <a:xfrm>
            <a:off x="6127322" y="2335238"/>
            <a:ext cx="5775421" cy="2082213"/>
          </a:xfrm>
          <a:prstGeom prst="rect">
            <a:avLst/>
          </a:prstGeom>
          <a:noFill/>
        </p:spPr>
        <p:txBody>
          <a:bodyPr wrap="square" lIns="0" tIns="0" rIns="0" bIns="0" rtlCol="0">
            <a:noAutofit/>
          </a:bodyPr>
          <a:lstStyle/>
          <a:p>
            <a:r>
              <a:rPr lang="en-US" sz="2200" dirty="0">
                <a:hlinkClick r:id="rId3" action="ppaction://hlinkfile"/>
              </a:rPr>
              <a:t>lookgoodfeelbetter.org</a:t>
            </a:r>
            <a:r>
              <a:rPr lang="en-US" sz="2200" dirty="0"/>
              <a:t>  </a:t>
            </a:r>
            <a:r>
              <a:rPr lang="en-US" sz="2400" dirty="0"/>
              <a:t> </a:t>
            </a:r>
          </a:p>
          <a:p>
            <a:r>
              <a:rPr lang="en-US" sz="2200" dirty="0">
                <a:solidFill>
                  <a:schemeClr val="tx1">
                    <a:lumMod val="75000"/>
                    <a:lumOff val="25000"/>
                  </a:schemeClr>
                </a:solidFill>
              </a:rPr>
              <a:t>Support managing changes in appearance</a:t>
            </a:r>
          </a:p>
          <a:p>
            <a:pPr marL="342900" indent="-342900">
              <a:buFont typeface="Courier New" panose="02070309020205020404" pitchFamily="49" charset="0"/>
              <a:buChar char="o"/>
            </a:pPr>
            <a:r>
              <a:rPr lang="en-US" sz="2200" dirty="0">
                <a:solidFill>
                  <a:schemeClr val="tx1">
                    <a:lumMod val="75000"/>
                    <a:lumOff val="25000"/>
                  </a:schemeClr>
                </a:solidFill>
              </a:rPr>
              <a:t>Virtual Workshops on beauty techniques </a:t>
            </a:r>
          </a:p>
          <a:p>
            <a:pPr marL="342900" indent="-342900" algn="l">
              <a:buFont typeface="Courier New" panose="02070309020205020404" pitchFamily="49" charset="0"/>
              <a:buChar char="o"/>
            </a:pPr>
            <a:r>
              <a:rPr lang="en-US" sz="2200" dirty="0">
                <a:solidFill>
                  <a:schemeClr val="tx1">
                    <a:lumMod val="75000"/>
                    <a:lumOff val="25000"/>
                  </a:schemeClr>
                </a:solidFill>
              </a:rPr>
              <a:t>Program Finder</a:t>
            </a:r>
          </a:p>
          <a:p>
            <a:pPr marL="342900" indent="-342900" algn="l">
              <a:buFont typeface="Courier New" panose="02070309020205020404" pitchFamily="49" charset="0"/>
              <a:buChar char="o"/>
            </a:pPr>
            <a:r>
              <a:rPr lang="en-US" sz="2200" dirty="0">
                <a:solidFill>
                  <a:schemeClr val="tx1">
                    <a:lumMod val="75000"/>
                    <a:lumOff val="25000"/>
                  </a:schemeClr>
                </a:solidFill>
              </a:rPr>
              <a:t>Beauty Guide</a:t>
            </a:r>
          </a:p>
        </p:txBody>
      </p:sp>
      <p:pic>
        <p:nvPicPr>
          <p:cNvPr id="2" name="Picture 2" descr="Look Good Feel Bet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0963" y="1263856"/>
            <a:ext cx="3772481" cy="104389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27322" y="4417451"/>
            <a:ext cx="5775420" cy="2009105"/>
          </a:xfrm>
          <a:prstGeom prst="rect">
            <a:avLst/>
          </a:prstGeom>
          <a:noFill/>
        </p:spPr>
        <p:txBody>
          <a:bodyPr wrap="square" lIns="0" tIns="0" rIns="0" bIns="0" rtlCol="0">
            <a:noAutofit/>
          </a:bodyPr>
          <a:lstStyle/>
          <a:p>
            <a:r>
              <a:rPr lang="en-US" sz="2400" b="1" dirty="0">
                <a:solidFill>
                  <a:schemeClr val="tx1">
                    <a:lumMod val="75000"/>
                    <a:lumOff val="25000"/>
                  </a:schemeClr>
                </a:solidFill>
              </a:rPr>
              <a:t>Sephora: Brave Beauty in the Face of Cancer Class for Confidence</a:t>
            </a:r>
          </a:p>
          <a:p>
            <a:r>
              <a:rPr lang="en-US" sz="2000" dirty="0">
                <a:hlinkClick r:id="rId5"/>
              </a:rPr>
              <a:t>www.sephorastands.com/classes_for_confidence/</a:t>
            </a:r>
            <a:r>
              <a:rPr lang="en-US" sz="2000" dirty="0"/>
              <a:t> </a:t>
            </a:r>
            <a:br>
              <a:rPr lang="en-US" sz="2000" dirty="0"/>
            </a:br>
            <a:r>
              <a:rPr lang="en-US" sz="2000" dirty="0"/>
              <a:t/>
            </a:r>
            <a:br>
              <a:rPr lang="en-US" sz="2000" dirty="0"/>
            </a:br>
            <a:endParaRPr lang="en-US" sz="2000" dirty="0"/>
          </a:p>
          <a:p>
            <a:pPr algn="l"/>
            <a:r>
              <a:rPr lang="en-US" sz="2400" b="1" dirty="0">
                <a:solidFill>
                  <a:schemeClr val="tx1">
                    <a:lumMod val="75000"/>
                    <a:lumOff val="25000"/>
                  </a:schemeClr>
                </a:solidFill>
              </a:rPr>
              <a:t>Locating </a:t>
            </a:r>
            <a:r>
              <a:rPr lang="en-US" sz="2400" b="1" dirty="0">
                <a:solidFill>
                  <a:schemeClr val="tx1">
                    <a:lumMod val="75000"/>
                    <a:lumOff val="25000"/>
                  </a:schemeClr>
                </a:solidFill>
                <a:latin typeface="+mn-lt"/>
              </a:rPr>
              <a:t>Wig &amp; </a:t>
            </a:r>
            <a:r>
              <a:rPr lang="en-US" sz="2400" b="1" dirty="0" err="1">
                <a:solidFill>
                  <a:schemeClr val="tx1">
                    <a:lumMod val="75000"/>
                    <a:lumOff val="25000"/>
                  </a:schemeClr>
                </a:solidFill>
                <a:latin typeface="+mn-lt"/>
              </a:rPr>
              <a:t>Headcover</a:t>
            </a:r>
            <a:r>
              <a:rPr lang="en-US" sz="2400" b="1" dirty="0">
                <a:solidFill>
                  <a:schemeClr val="tx1">
                    <a:lumMod val="75000"/>
                    <a:lumOff val="25000"/>
                  </a:schemeClr>
                </a:solidFill>
                <a:latin typeface="+mn-lt"/>
              </a:rPr>
              <a:t> Resources</a:t>
            </a:r>
          </a:p>
          <a:p>
            <a:pPr algn="l"/>
            <a:endParaRPr lang="en-US" sz="2400" b="1" dirty="0">
              <a:solidFill>
                <a:schemeClr val="tx1">
                  <a:lumMod val="75000"/>
                  <a:lumOff val="25000"/>
                </a:schemeClr>
              </a:solidFill>
            </a:endParaRPr>
          </a:p>
        </p:txBody>
      </p:sp>
      <p:pic>
        <p:nvPicPr>
          <p:cNvPr id="13" name="Picture Placeholder 6">
            <a:extLst>
              <a:ext uri="{FF2B5EF4-FFF2-40B4-BE49-F238E27FC236}">
                <a16:creationId xmlns:a16="http://schemas.microsoft.com/office/drawing/2014/main" id="{03E88F9A-2BDA-42E7-BDA1-F80941BBB5D9}"/>
              </a:ext>
            </a:extLst>
          </p:cNvPr>
          <p:cNvPicPr>
            <a:picLocks noChangeAspect="1"/>
          </p:cNvPicPr>
          <p:nvPr/>
        </p:nvPicPr>
        <p:blipFill rotWithShape="1">
          <a:blip r:embed="rId6">
            <a:extLst>
              <a:ext uri="{28A0092B-C50C-407E-A947-70E740481C1C}">
                <a14:useLocalDpi xmlns:a14="http://schemas.microsoft.com/office/drawing/2010/main" val="0"/>
              </a:ext>
            </a:extLst>
          </a:blip>
          <a:srcRect l="-179" t="316" r="53425" b="18792"/>
          <a:stretch/>
        </p:blipFill>
        <p:spPr>
          <a:xfrm>
            <a:off x="211013" y="1404729"/>
            <a:ext cx="5447665" cy="5240769"/>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p:spPr>
      </p:pic>
    </p:spTree>
    <p:extLst>
      <p:ext uri="{BB962C8B-B14F-4D97-AF65-F5344CB8AC3E}">
        <p14:creationId xmlns:p14="http://schemas.microsoft.com/office/powerpoint/2010/main" val="3325640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solidFill>
                  <a:schemeClr val="tx1">
                    <a:lumMod val="75000"/>
                    <a:lumOff val="25000"/>
                  </a:schemeClr>
                </a:solidFill>
              </a:rPr>
              <a:t>Financial, Legal &amp; Practical</a:t>
            </a:r>
          </a:p>
        </p:txBody>
      </p:sp>
      <p:sp>
        <p:nvSpPr>
          <p:cNvPr id="5" name="TextBox 4">
            <a:extLst>
              <a:ext uri="{FF2B5EF4-FFF2-40B4-BE49-F238E27FC236}">
                <a16:creationId xmlns:a16="http://schemas.microsoft.com/office/drawing/2014/main" id="{FA07E795-41BC-49F6-8629-C44C5F62EECC}"/>
              </a:ext>
            </a:extLst>
          </p:cNvPr>
          <p:cNvSpPr txBox="1"/>
          <p:nvPr/>
        </p:nvSpPr>
        <p:spPr>
          <a:xfrm>
            <a:off x="2250142" y="1446597"/>
            <a:ext cx="9278331" cy="5034885"/>
          </a:xfrm>
          <a:prstGeom prst="rect">
            <a:avLst/>
          </a:prstGeom>
          <a:noFill/>
        </p:spPr>
        <p:txBody>
          <a:bodyPr wrap="square" lIns="0" tIns="0" rIns="0" bIns="0" rtlCol="0">
            <a:noAutofit/>
          </a:bodyPr>
          <a:lstStyle/>
          <a:p>
            <a:r>
              <a:rPr lang="en-US" sz="2200" b="1" dirty="0"/>
              <a:t>Triage Cancer</a:t>
            </a:r>
          </a:p>
          <a:p>
            <a:r>
              <a:rPr lang="en-US" dirty="0">
                <a:hlinkClick r:id="rId3"/>
              </a:rPr>
              <a:t>triagecancer.org</a:t>
            </a:r>
            <a:r>
              <a:rPr lang="en-US" dirty="0"/>
              <a:t> </a:t>
            </a:r>
          </a:p>
          <a:p>
            <a:pPr marL="285750" indent="-285750">
              <a:buFont typeface="Courier New" panose="02070309020205020404" pitchFamily="49" charset="0"/>
              <a:buChar char="o"/>
            </a:pPr>
            <a:r>
              <a:rPr lang="en-US" sz="1600" dirty="0"/>
              <a:t>Free education &amp; information on the practical and legal issues that arise after a cancer diagnosis</a:t>
            </a:r>
          </a:p>
          <a:p>
            <a:pPr marL="285750" indent="-285750">
              <a:buFont typeface="Courier New" panose="02070309020205020404" pitchFamily="49" charset="0"/>
              <a:buChar char="o"/>
            </a:pPr>
            <a:r>
              <a:rPr lang="en-US" sz="1600" dirty="0"/>
              <a:t>Topics include disability insurance, Medicare &amp; health insurance, estate planning, finances, employment issues, and more</a:t>
            </a:r>
          </a:p>
          <a:p>
            <a:pPr marL="285750" indent="-285750">
              <a:buFont typeface="Courier New" panose="02070309020205020404" pitchFamily="49" charset="0"/>
              <a:buChar char="o"/>
            </a:pPr>
            <a:r>
              <a:rPr lang="en-US" sz="1600" dirty="0"/>
              <a:t>Offers a </a:t>
            </a:r>
            <a:r>
              <a:rPr lang="en-US" sz="1600" b="1" dirty="0"/>
              <a:t>Legal &amp; Financial Navigation Program </a:t>
            </a:r>
            <a:r>
              <a:rPr lang="en-US" sz="1600" dirty="0"/>
              <a:t>for one-on-one support</a:t>
            </a:r>
          </a:p>
          <a:p>
            <a:endParaRPr lang="en-US" sz="1600" dirty="0"/>
          </a:p>
          <a:p>
            <a:r>
              <a:rPr lang="en-US" sz="2200" b="1" dirty="0"/>
              <a:t>Cancer + Careers</a:t>
            </a:r>
          </a:p>
          <a:p>
            <a:r>
              <a:rPr lang="en-US" dirty="0">
                <a:hlinkClick r:id="rId4"/>
              </a:rPr>
              <a:t>cancerandcareers.org</a:t>
            </a:r>
            <a:endParaRPr lang="en-US" dirty="0"/>
          </a:p>
          <a:p>
            <a:pPr marL="285750" indent="-285750">
              <a:buFont typeface="Courier New" panose="02070309020205020404" pitchFamily="49" charset="0"/>
              <a:buChar char="o"/>
            </a:pPr>
            <a:r>
              <a:rPr lang="en-US" sz="1600" dirty="0"/>
              <a:t>Expert advice, interactive tools, and educational events to empower and support people with cancer so they may thrive in the workplace</a:t>
            </a:r>
          </a:p>
          <a:p>
            <a:pPr marL="285750" indent="-285750">
              <a:buFont typeface="Courier New" panose="02070309020205020404" pitchFamily="49" charset="0"/>
              <a:buChar char="o"/>
            </a:pPr>
            <a:r>
              <a:rPr lang="en-US" sz="1600" dirty="0"/>
              <a:t>Topics like FMLA, accommodations, disclosure, navigating work during treatment, retirement, workplace reentry, and other legal/financial concerns</a:t>
            </a:r>
          </a:p>
          <a:p>
            <a:pPr marL="285750" indent="-285750">
              <a:buFont typeface="Courier New" panose="02070309020205020404" pitchFamily="49" charset="0"/>
              <a:buChar char="o"/>
            </a:pPr>
            <a:r>
              <a:rPr lang="en-US" sz="1600" dirty="0"/>
              <a:t>Offers a resume review service, toolkits for managers, and more</a:t>
            </a:r>
            <a:r>
              <a:rPr lang="en-US" sz="2200" dirty="0"/>
              <a:t/>
            </a:r>
            <a:br>
              <a:rPr lang="en-US" sz="2200" dirty="0"/>
            </a:br>
            <a:endParaRPr lang="en-US" sz="2200" b="1" dirty="0"/>
          </a:p>
          <a:p>
            <a:r>
              <a:rPr lang="en-US" sz="2200" b="1" dirty="0" err="1"/>
              <a:t>CancerCare’s</a:t>
            </a:r>
            <a:r>
              <a:rPr lang="en-US" sz="2200" b="1" dirty="0"/>
              <a:t> </a:t>
            </a:r>
            <a:r>
              <a:rPr lang="en-US" sz="2200" b="1" i="1" dirty="0"/>
              <a:t>A Helping Hand: Resource Guide for Cancer Patients</a:t>
            </a:r>
          </a:p>
          <a:p>
            <a:r>
              <a:rPr lang="en-US" dirty="0">
                <a:hlinkClick r:id="rId5"/>
              </a:rPr>
              <a:t>www.cancercare.org/helpinghand</a:t>
            </a:r>
            <a:r>
              <a:rPr lang="en-US" dirty="0"/>
              <a:t>  </a:t>
            </a:r>
          </a:p>
          <a:p>
            <a:pPr marL="285750" indent="-285750">
              <a:buFont typeface="Courier New" panose="02070309020205020404" pitchFamily="49" charset="0"/>
              <a:buChar char="o"/>
            </a:pPr>
            <a:r>
              <a:rPr lang="en-US" sz="1600" dirty="0"/>
              <a:t>Search all local and national resources and filter by diagnosis type, location, and/or need</a:t>
            </a:r>
          </a:p>
          <a:p>
            <a:pPr marL="285750" indent="-285750">
              <a:buFont typeface="Courier New" panose="02070309020205020404" pitchFamily="49" charset="0"/>
              <a:buChar char="o"/>
            </a:pPr>
            <a:r>
              <a:rPr lang="en-US" sz="1600" dirty="0"/>
              <a:t>Specific areas of need include: </a:t>
            </a:r>
            <a:r>
              <a:rPr lang="en-US" sz="1600" b="1" dirty="0"/>
              <a:t>copays</a:t>
            </a:r>
            <a:r>
              <a:rPr lang="en-US" sz="1600" dirty="0"/>
              <a:t>, </a:t>
            </a:r>
            <a:r>
              <a:rPr lang="en-US" sz="1600" b="1" dirty="0"/>
              <a:t>financial assistance</a:t>
            </a:r>
            <a:r>
              <a:rPr lang="en-US" sz="1600" dirty="0"/>
              <a:t>, </a:t>
            </a:r>
            <a:r>
              <a:rPr lang="en-US" sz="1600" b="1" dirty="0"/>
              <a:t>food</a:t>
            </a:r>
            <a:r>
              <a:rPr lang="en-US" sz="1600" dirty="0"/>
              <a:t>, </a:t>
            </a:r>
            <a:r>
              <a:rPr lang="en-US" sz="1600" b="1" dirty="0"/>
              <a:t>wigs</a:t>
            </a:r>
            <a:r>
              <a:rPr lang="en-US" sz="1600" dirty="0"/>
              <a:t>, </a:t>
            </a:r>
            <a:r>
              <a:rPr lang="en-US" sz="1600" b="1" dirty="0"/>
              <a:t>transportation</a:t>
            </a:r>
            <a:r>
              <a:rPr lang="en-US" sz="1600" dirty="0"/>
              <a:t>, equipment, etc.</a:t>
            </a:r>
          </a:p>
          <a:p>
            <a:endParaRPr lang="en-US" sz="1600" dirty="0"/>
          </a:p>
          <a:p>
            <a:pPr algn="l"/>
            <a:endParaRPr lang="en-US" sz="1200" dirty="0">
              <a:solidFill>
                <a:schemeClr val="tx1">
                  <a:lumMod val="75000"/>
                  <a:lumOff val="25000"/>
                </a:schemeClr>
              </a:solidFill>
              <a:latin typeface="+mn-lt"/>
            </a:endParaRPr>
          </a:p>
        </p:txBody>
      </p:sp>
      <p:pic>
        <p:nvPicPr>
          <p:cNvPr id="2050" name="Picture 2" descr="Triage Cancer | LinkedIn">
            <a:extLst>
              <a:ext uri="{FF2B5EF4-FFF2-40B4-BE49-F238E27FC236}">
                <a16:creationId xmlns:a16="http://schemas.microsoft.com/office/drawing/2014/main" id="{75558D71-9CE3-41AC-BF48-96BB961862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311" y="1409702"/>
            <a:ext cx="1665194" cy="166519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upporters | Cancer and Careers">
            <a:extLst>
              <a:ext uri="{FF2B5EF4-FFF2-40B4-BE49-F238E27FC236}">
                <a16:creationId xmlns:a16="http://schemas.microsoft.com/office/drawing/2014/main" id="{AF9E7CA8-89D5-46E2-B26E-1549880846B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9321" r="18610"/>
          <a:stretch/>
        </p:blipFill>
        <p:spPr bwMode="auto">
          <a:xfrm>
            <a:off x="211008" y="3337672"/>
            <a:ext cx="1804675" cy="159291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Financial Assistance Program for Cancer Related Costs">
            <a:extLst>
              <a:ext uri="{FF2B5EF4-FFF2-40B4-BE49-F238E27FC236}">
                <a16:creationId xmlns:a16="http://schemas.microsoft.com/office/drawing/2014/main" id="{009F21B6-BF18-46AB-9A36-4B97B3B99D2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518" y="5386271"/>
            <a:ext cx="1929653" cy="11833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Placeholder 6">
            <a:extLst>
              <a:ext uri="{FF2B5EF4-FFF2-40B4-BE49-F238E27FC236}">
                <a16:creationId xmlns:a16="http://schemas.microsoft.com/office/drawing/2014/main" id="{DB76EC40-721E-424A-9C8E-371BFE546362}"/>
              </a:ext>
            </a:extLst>
          </p:cNvPr>
          <p:cNvPicPr>
            <a:picLocks noChangeAspect="1"/>
          </p:cNvPicPr>
          <p:nvPr/>
        </p:nvPicPr>
        <p:blipFill rotWithShape="1">
          <a:blip r:embed="rId9">
            <a:extLst>
              <a:ext uri="{28A0092B-C50C-407E-A947-70E740481C1C}">
                <a14:useLocalDpi xmlns:a14="http://schemas.microsoft.com/office/drawing/2010/main" val="0"/>
              </a:ext>
            </a:extLst>
          </a:blip>
          <a:srcRect l="19156" t="-170" r="25323" b="78552"/>
          <a:stretch/>
        </p:blipFill>
        <p:spPr>
          <a:xfrm>
            <a:off x="5473149" y="189731"/>
            <a:ext cx="6469152" cy="1400530"/>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p:spPr>
      </p:pic>
    </p:spTree>
    <p:extLst>
      <p:ext uri="{BB962C8B-B14F-4D97-AF65-F5344CB8AC3E}">
        <p14:creationId xmlns:p14="http://schemas.microsoft.com/office/powerpoint/2010/main" val="1059089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solidFill>
                  <a:schemeClr val="tx1">
                    <a:lumMod val="75000"/>
                    <a:lumOff val="25000"/>
                  </a:schemeClr>
                </a:solidFill>
              </a:rPr>
              <a:t>Insurance &amp; Medicare</a:t>
            </a:r>
          </a:p>
        </p:txBody>
      </p:sp>
      <p:sp>
        <p:nvSpPr>
          <p:cNvPr id="4" name="TextBox 3">
            <a:extLst>
              <a:ext uri="{FF2B5EF4-FFF2-40B4-BE49-F238E27FC236}">
                <a16:creationId xmlns:a16="http://schemas.microsoft.com/office/drawing/2014/main" id="{8F36EB4E-B1DF-4B27-BFF0-DBBDC730949D}"/>
              </a:ext>
            </a:extLst>
          </p:cNvPr>
          <p:cNvSpPr txBox="1"/>
          <p:nvPr/>
        </p:nvSpPr>
        <p:spPr>
          <a:xfrm>
            <a:off x="820617" y="1464527"/>
            <a:ext cx="5544324" cy="4650627"/>
          </a:xfrm>
          <a:prstGeom prst="rect">
            <a:avLst/>
          </a:prstGeom>
          <a:noFill/>
        </p:spPr>
        <p:txBody>
          <a:bodyPr wrap="square" lIns="0" tIns="0" rIns="0" bIns="0" rtlCol="0">
            <a:noAutofit/>
          </a:bodyPr>
          <a:lstStyle/>
          <a:p>
            <a:r>
              <a:rPr lang="en-US" i="0" dirty="0">
                <a:solidFill>
                  <a:srgbClr val="333333"/>
                </a:solidFill>
                <a:effectLst/>
              </a:rPr>
              <a:t>ILLINOIS</a:t>
            </a:r>
            <a:r>
              <a:rPr lang="en-US" sz="2200" b="1" i="0" dirty="0">
                <a:solidFill>
                  <a:srgbClr val="333333"/>
                </a:solidFill>
                <a:effectLst/>
              </a:rPr>
              <a:t/>
            </a:r>
            <a:br>
              <a:rPr lang="en-US" sz="2200" b="1" i="0" dirty="0">
                <a:solidFill>
                  <a:srgbClr val="333333"/>
                </a:solidFill>
                <a:effectLst/>
              </a:rPr>
            </a:br>
            <a:r>
              <a:rPr lang="en-US" sz="2200" b="1" i="0" dirty="0">
                <a:solidFill>
                  <a:srgbClr val="333333"/>
                </a:solidFill>
                <a:effectLst/>
              </a:rPr>
              <a:t>Senior Health Insurance Program (SHIP)</a:t>
            </a:r>
            <a:r>
              <a:rPr lang="en-US" sz="2200" dirty="0">
                <a:solidFill>
                  <a:srgbClr val="333333"/>
                </a:solidFill>
              </a:rPr>
              <a:t> </a:t>
            </a:r>
            <a:r>
              <a:rPr lang="en-US" sz="2200" dirty="0">
                <a:solidFill>
                  <a:srgbClr val="333333"/>
                </a:solidFill>
                <a:latin typeface="Calibri" panose="020F0502020204030204" pitchFamily="34" charset="0"/>
              </a:rPr>
              <a:t/>
            </a:r>
            <a:br>
              <a:rPr lang="en-US" sz="2200" dirty="0">
                <a:solidFill>
                  <a:srgbClr val="333333"/>
                </a:solidFill>
                <a:latin typeface="Calibri" panose="020F0502020204030204" pitchFamily="34" charset="0"/>
              </a:rPr>
            </a:br>
            <a:r>
              <a:rPr lang="en-US" dirty="0"/>
              <a:t>Illinois Department on Aging</a:t>
            </a:r>
          </a:p>
          <a:p>
            <a:r>
              <a:rPr lang="en-US" dirty="0"/>
              <a:t>Call (800) 252-8966 or email </a:t>
            </a:r>
            <a:r>
              <a:rPr lang="en-US" dirty="0">
                <a:hlinkClick r:id="rId3"/>
              </a:rPr>
              <a:t>AGING.SHIP@illinois.gov</a:t>
            </a:r>
            <a:endParaRPr lang="en-US" dirty="0"/>
          </a:p>
          <a:p>
            <a:r>
              <a:rPr lang="en-US" dirty="0"/>
              <a:t/>
            </a:r>
            <a:br>
              <a:rPr lang="en-US" dirty="0"/>
            </a:br>
            <a:r>
              <a:rPr lang="en-US" dirty="0"/>
              <a:t/>
            </a:r>
            <a:br>
              <a:rPr lang="en-US" dirty="0"/>
            </a:br>
            <a:r>
              <a:rPr lang="en-US" dirty="0"/>
              <a:t>INDIANA</a:t>
            </a:r>
          </a:p>
          <a:p>
            <a:r>
              <a:rPr lang="en-US" sz="2200" b="1" i="0" dirty="0">
                <a:solidFill>
                  <a:srgbClr val="333333"/>
                </a:solidFill>
                <a:effectLst/>
              </a:rPr>
              <a:t>State Health Insurance Assistance Program (SHIP) </a:t>
            </a:r>
          </a:p>
          <a:p>
            <a:r>
              <a:rPr lang="en-US" b="0" i="0" dirty="0">
                <a:solidFill>
                  <a:srgbClr val="333333"/>
                </a:solidFill>
                <a:effectLst/>
              </a:rPr>
              <a:t>Indiana: Administration on Community Living </a:t>
            </a:r>
            <a:br>
              <a:rPr lang="en-US" b="0" i="0" dirty="0">
                <a:solidFill>
                  <a:srgbClr val="333333"/>
                </a:solidFill>
                <a:effectLst/>
              </a:rPr>
            </a:br>
            <a:r>
              <a:rPr lang="en-US" b="0" i="0" dirty="0">
                <a:solidFill>
                  <a:srgbClr val="333333"/>
                </a:solidFill>
                <a:effectLst/>
              </a:rPr>
              <a:t>&amp; the Indiana Department of Insurance</a:t>
            </a:r>
            <a:endParaRPr lang="en-US" dirty="0"/>
          </a:p>
          <a:p>
            <a:r>
              <a:rPr lang="en-US" dirty="0"/>
              <a:t>Call (800) 452-4800 or visit </a:t>
            </a:r>
            <a:r>
              <a:rPr lang="en-US" dirty="0">
                <a:solidFill>
                  <a:srgbClr val="333333"/>
                </a:solidFill>
                <a:hlinkClick r:id="rId4" action="ppaction://hlinkfile"/>
              </a:rPr>
              <a:t>in.gov/ship</a:t>
            </a:r>
            <a:r>
              <a:rPr lang="en-US" dirty="0">
                <a:solidFill>
                  <a:srgbClr val="333333"/>
                </a:solidFill>
              </a:rPr>
              <a:t> </a:t>
            </a:r>
          </a:p>
          <a:p>
            <a:r>
              <a:rPr lang="en-US" dirty="0"/>
              <a:t/>
            </a:r>
            <a:br>
              <a:rPr lang="en-US" dirty="0"/>
            </a:br>
            <a:endParaRPr lang="en-US" dirty="0"/>
          </a:p>
          <a:p>
            <a:r>
              <a:rPr lang="en-US" dirty="0"/>
              <a:t>FIND LOCAL MEDICARE HELP IN YOUR STATE</a:t>
            </a:r>
          </a:p>
          <a:p>
            <a:r>
              <a:rPr lang="en-US" sz="2200" b="1" dirty="0"/>
              <a:t>SHIP Help</a:t>
            </a:r>
          </a:p>
          <a:p>
            <a:r>
              <a:rPr lang="en-US" dirty="0">
                <a:hlinkClick r:id="rId5"/>
              </a:rPr>
              <a:t>www.shiphelp.org/</a:t>
            </a:r>
            <a:r>
              <a:rPr lang="en-US" dirty="0"/>
              <a:t> </a:t>
            </a:r>
          </a:p>
          <a:p>
            <a:endParaRPr lang="en-US" dirty="0"/>
          </a:p>
          <a:p>
            <a:pPr algn="l"/>
            <a:endParaRPr lang="en-US" sz="1200" dirty="0">
              <a:solidFill>
                <a:schemeClr val="tx1">
                  <a:lumMod val="75000"/>
                  <a:lumOff val="25000"/>
                </a:schemeClr>
              </a:solidFill>
              <a:latin typeface="+mn-lt"/>
            </a:endParaRPr>
          </a:p>
        </p:txBody>
      </p:sp>
      <p:pic>
        <p:nvPicPr>
          <p:cNvPr id="8" name="Picture Placeholder 6">
            <a:extLst>
              <a:ext uri="{FF2B5EF4-FFF2-40B4-BE49-F238E27FC236}">
                <a16:creationId xmlns:a16="http://schemas.microsoft.com/office/drawing/2014/main" id="{03E88F9A-2BDA-42E7-BDA1-F80941BBB5D9}"/>
              </a:ext>
            </a:extLst>
          </p:cNvPr>
          <p:cNvPicPr>
            <a:picLocks noChangeAspect="1"/>
          </p:cNvPicPr>
          <p:nvPr/>
        </p:nvPicPr>
        <p:blipFill rotWithShape="1">
          <a:blip r:embed="rId6">
            <a:extLst>
              <a:ext uri="{28A0092B-C50C-407E-A947-70E740481C1C}">
                <a14:useLocalDpi xmlns:a14="http://schemas.microsoft.com/office/drawing/2010/main" val="0"/>
              </a:ext>
            </a:extLst>
          </a:blip>
          <a:srcRect l="28886" t="-170" r="25323" b="170"/>
          <a:stretch/>
        </p:blipFill>
        <p:spPr>
          <a:xfrm>
            <a:off x="6606863" y="189731"/>
            <a:ext cx="5335438"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p:spPr>
      </p:pic>
    </p:spTree>
    <p:extLst>
      <p:ext uri="{BB962C8B-B14F-4D97-AF65-F5344CB8AC3E}">
        <p14:creationId xmlns:p14="http://schemas.microsoft.com/office/powerpoint/2010/main" val="1497929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solidFill>
                  <a:schemeClr val="tx1">
                    <a:lumMod val="75000"/>
                    <a:lumOff val="25000"/>
                  </a:schemeClr>
                </a:solidFill>
              </a:rPr>
              <a:t>Making Use of Clinic Supports</a:t>
            </a:r>
          </a:p>
        </p:txBody>
      </p:sp>
      <p:sp>
        <p:nvSpPr>
          <p:cNvPr id="4" name="TextBox 3">
            <a:extLst>
              <a:ext uri="{FF2B5EF4-FFF2-40B4-BE49-F238E27FC236}">
                <a16:creationId xmlns:a16="http://schemas.microsoft.com/office/drawing/2014/main" id="{8F36EB4E-B1DF-4B27-BFF0-DBBDC730949D}"/>
              </a:ext>
            </a:extLst>
          </p:cNvPr>
          <p:cNvSpPr txBox="1"/>
          <p:nvPr/>
        </p:nvSpPr>
        <p:spPr>
          <a:xfrm>
            <a:off x="820617" y="1464527"/>
            <a:ext cx="5544324" cy="4650627"/>
          </a:xfrm>
          <a:prstGeom prst="rect">
            <a:avLst/>
          </a:prstGeom>
          <a:noFill/>
        </p:spPr>
        <p:txBody>
          <a:bodyPr wrap="square" lIns="0" tIns="0" rIns="0" bIns="0" rtlCol="0">
            <a:noAutofit/>
          </a:bodyPr>
          <a:lstStyle/>
          <a:p>
            <a:pPr marL="457200" indent="-457200">
              <a:lnSpc>
                <a:spcPct val="150000"/>
              </a:lnSpc>
              <a:buFont typeface="Arial" panose="020B0604020202020204" pitchFamily="34" charset="0"/>
              <a:buChar char="•"/>
            </a:pPr>
            <a:r>
              <a:rPr lang="en-US" sz="2000" dirty="0"/>
              <a:t>Oncology Social Work</a:t>
            </a:r>
          </a:p>
          <a:p>
            <a:pPr marL="457200" indent="-457200">
              <a:lnSpc>
                <a:spcPct val="150000"/>
              </a:lnSpc>
              <a:buFont typeface="Arial" panose="020B0604020202020204" pitchFamily="34" charset="0"/>
              <a:buChar char="•"/>
            </a:pPr>
            <a:r>
              <a:rPr lang="en-US" sz="2000" dirty="0"/>
              <a:t>Health Psychology</a:t>
            </a:r>
          </a:p>
          <a:p>
            <a:pPr marL="457200" indent="-457200">
              <a:lnSpc>
                <a:spcPct val="150000"/>
              </a:lnSpc>
              <a:buFont typeface="Arial" panose="020B0604020202020204" pitchFamily="34" charset="0"/>
              <a:buChar char="•"/>
            </a:pPr>
            <a:r>
              <a:rPr lang="en-US" sz="2000" dirty="0"/>
              <a:t>Psychiatry</a:t>
            </a:r>
          </a:p>
          <a:p>
            <a:pPr marL="457200" indent="-457200">
              <a:lnSpc>
                <a:spcPct val="150000"/>
              </a:lnSpc>
              <a:buFont typeface="Arial" panose="020B0604020202020204" pitchFamily="34" charset="0"/>
              <a:buChar char="•"/>
            </a:pPr>
            <a:r>
              <a:rPr lang="en-US" sz="2000" dirty="0"/>
              <a:t>Nutrition</a:t>
            </a:r>
          </a:p>
          <a:p>
            <a:pPr marL="457200" indent="-457200">
              <a:lnSpc>
                <a:spcPct val="150000"/>
              </a:lnSpc>
              <a:buFont typeface="Arial" panose="020B0604020202020204" pitchFamily="34" charset="0"/>
              <a:buChar char="•"/>
            </a:pPr>
            <a:r>
              <a:rPr lang="en-US" sz="2000" dirty="0"/>
              <a:t>Tobacco Cessation</a:t>
            </a:r>
          </a:p>
          <a:p>
            <a:pPr marL="457200" indent="-457200">
              <a:lnSpc>
                <a:spcPct val="150000"/>
              </a:lnSpc>
              <a:buFont typeface="Arial" panose="020B0604020202020204" pitchFamily="34" charset="0"/>
              <a:buChar char="•"/>
            </a:pPr>
            <a:r>
              <a:rPr lang="en-US" sz="2000" dirty="0"/>
              <a:t>Financial Counseling</a:t>
            </a:r>
          </a:p>
          <a:p>
            <a:pPr marL="457200" indent="-457200">
              <a:lnSpc>
                <a:spcPct val="150000"/>
              </a:lnSpc>
              <a:buFont typeface="Arial" panose="020B0604020202020204" pitchFamily="34" charset="0"/>
              <a:buChar char="•"/>
            </a:pPr>
            <a:r>
              <a:rPr lang="en-US" sz="2000" dirty="0"/>
              <a:t>Sexual Health</a:t>
            </a:r>
          </a:p>
          <a:p>
            <a:pPr marL="457200" indent="-457200">
              <a:lnSpc>
                <a:spcPct val="150000"/>
              </a:lnSpc>
              <a:buFont typeface="Arial" panose="020B0604020202020204" pitchFamily="34" charset="0"/>
              <a:buChar char="•"/>
            </a:pPr>
            <a:r>
              <a:rPr lang="en-US" sz="2000" dirty="0"/>
              <a:t>Chaplaincy &amp; Spiritual Care</a:t>
            </a:r>
          </a:p>
          <a:p>
            <a:pPr marL="457200" indent="-457200">
              <a:lnSpc>
                <a:spcPct val="150000"/>
              </a:lnSpc>
              <a:buFont typeface="Arial" panose="020B0604020202020204" pitchFamily="34" charset="0"/>
              <a:buChar char="•"/>
            </a:pPr>
            <a:r>
              <a:rPr lang="en-US" sz="2000" dirty="0"/>
              <a:t>Integrative Medicine</a:t>
            </a:r>
          </a:p>
          <a:p>
            <a:pPr marL="457200" indent="-457200">
              <a:lnSpc>
                <a:spcPct val="150000"/>
              </a:lnSpc>
              <a:buFont typeface="Arial" panose="020B0604020202020204" pitchFamily="34" charset="0"/>
              <a:buChar char="•"/>
            </a:pPr>
            <a:r>
              <a:rPr lang="en-US" sz="2000" dirty="0"/>
              <a:t>Palliative Medicine</a:t>
            </a:r>
          </a:p>
          <a:p>
            <a:endParaRPr lang="en-US" sz="2000" dirty="0"/>
          </a:p>
          <a:p>
            <a:pPr algn="l"/>
            <a:endParaRPr lang="en-US" sz="2000" dirty="0">
              <a:solidFill>
                <a:schemeClr val="tx1">
                  <a:lumMod val="75000"/>
                  <a:lumOff val="25000"/>
                </a:schemeClr>
              </a:solidFill>
            </a:endParaRPr>
          </a:p>
        </p:txBody>
      </p:sp>
      <p:pic>
        <p:nvPicPr>
          <p:cNvPr id="8" name="Picture Placeholder 6">
            <a:extLst>
              <a:ext uri="{FF2B5EF4-FFF2-40B4-BE49-F238E27FC236}">
                <a16:creationId xmlns:a16="http://schemas.microsoft.com/office/drawing/2014/main" id="{03E88F9A-2BDA-42E7-BDA1-F80941BBB5D9}"/>
              </a:ext>
            </a:extLst>
          </p:cNvPr>
          <p:cNvPicPr>
            <a:picLocks noChangeAspect="1"/>
          </p:cNvPicPr>
          <p:nvPr/>
        </p:nvPicPr>
        <p:blipFill rotWithShape="1">
          <a:blip r:embed="rId3">
            <a:extLst>
              <a:ext uri="{28A0092B-C50C-407E-A947-70E740481C1C}">
                <a14:useLocalDpi xmlns:a14="http://schemas.microsoft.com/office/drawing/2010/main" val="0"/>
              </a:ext>
            </a:extLst>
          </a:blip>
          <a:srcRect l="16654" t="-170" r="25323" b="170"/>
          <a:stretch/>
        </p:blipFill>
        <p:spPr>
          <a:xfrm>
            <a:off x="5181600" y="189731"/>
            <a:ext cx="6760700"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p:spPr>
      </p:pic>
    </p:spTree>
    <p:extLst>
      <p:ext uri="{BB962C8B-B14F-4D97-AF65-F5344CB8AC3E}">
        <p14:creationId xmlns:p14="http://schemas.microsoft.com/office/powerpoint/2010/main" val="409593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C6EF0DE7-33B5-D141-BBF6-CAB5BBE6411B}"/>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tretch>
            <a:fillRect/>
          </a:stretch>
        </p:blipFill>
        <p:spPr>
          <a:xfrm>
            <a:off x="86714" y="87202"/>
            <a:ext cx="12018572" cy="6683595"/>
          </a:xfrm>
        </p:spPr>
      </p:pic>
      <p:pic>
        <p:nvPicPr>
          <p:cNvPr id="13" name="Graphic 12" descr="User" title="Icon - Presenter Name">
            <a:extLst>
              <a:ext uri="{FF2B5EF4-FFF2-40B4-BE49-F238E27FC236}">
                <a16:creationId xmlns:a16="http://schemas.microsoft.com/office/drawing/2014/main" id="{708AF784-88DE-4E89-A28B-BECD54FC11CC}"/>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7284624" y="3886690"/>
            <a:ext cx="164463" cy="164463"/>
          </a:xfrm>
          <a:prstGeom prst="rect">
            <a:avLst/>
          </a:prstGeom>
        </p:spPr>
      </p:pic>
      <p:sp>
        <p:nvSpPr>
          <p:cNvPr id="9" name="Text Placeholder 8">
            <a:extLst>
              <a:ext uri="{FF2B5EF4-FFF2-40B4-BE49-F238E27FC236}">
                <a16:creationId xmlns:a16="http://schemas.microsoft.com/office/drawing/2014/main" id="{650F9D0C-7F14-4B83-A0A3-5710128C815A}"/>
              </a:ext>
            </a:extLst>
          </p:cNvPr>
          <p:cNvSpPr>
            <a:spLocks noGrp="1"/>
          </p:cNvSpPr>
          <p:nvPr>
            <p:ph type="body" sz="quarter" idx="13"/>
          </p:nvPr>
        </p:nvSpPr>
        <p:spPr/>
        <p:txBody>
          <a:bodyPr/>
          <a:lstStyle/>
          <a:p>
            <a:r>
              <a:rPr lang="en-US" dirty="0"/>
              <a:t>+1 23 987 6554</a:t>
            </a:r>
          </a:p>
        </p:txBody>
      </p:sp>
      <p:pic>
        <p:nvPicPr>
          <p:cNvPr id="15" name="Graphic 14" descr="Smart Phone" title="Icon - Presenter Phone Number">
            <a:extLst>
              <a:ext uri="{FF2B5EF4-FFF2-40B4-BE49-F238E27FC236}">
                <a16:creationId xmlns:a16="http://schemas.microsoft.com/office/drawing/2014/main" id="{E276E47B-4C08-4FEC-AAE8-3DCCBA7EE72D}"/>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xmlns="" r:embed="rId7"/>
              </a:ext>
            </a:extLst>
          </a:blip>
          <a:stretch>
            <a:fillRect/>
          </a:stretch>
        </p:blipFill>
        <p:spPr>
          <a:xfrm>
            <a:off x="7284624" y="4196776"/>
            <a:ext cx="164463" cy="164463"/>
          </a:xfrm>
          <a:prstGeom prst="rect">
            <a:avLst/>
          </a:prstGeom>
        </p:spPr>
      </p:pic>
      <p:sp>
        <p:nvSpPr>
          <p:cNvPr id="10" name="Text Placeholder 9">
            <a:extLst>
              <a:ext uri="{FF2B5EF4-FFF2-40B4-BE49-F238E27FC236}">
                <a16:creationId xmlns:a16="http://schemas.microsoft.com/office/drawing/2014/main" id="{2EF9E03C-A81E-4083-9F20-EF8FFAF5914D}"/>
              </a:ext>
            </a:extLst>
          </p:cNvPr>
          <p:cNvSpPr>
            <a:spLocks noGrp="1"/>
          </p:cNvSpPr>
          <p:nvPr>
            <p:ph type="body" sz="quarter" idx="14"/>
          </p:nvPr>
        </p:nvSpPr>
        <p:spPr/>
        <p:txBody>
          <a:bodyPr/>
          <a:lstStyle/>
          <a:p>
            <a:r>
              <a:rPr lang="en-US" dirty="0"/>
              <a:t>kalle@email.com</a:t>
            </a:r>
          </a:p>
        </p:txBody>
      </p:sp>
      <p:pic>
        <p:nvPicPr>
          <p:cNvPr id="14" name="Graphic 13" descr="Envelope" title="Icon Presenter Email">
            <a:extLst>
              <a:ext uri="{FF2B5EF4-FFF2-40B4-BE49-F238E27FC236}">
                <a16:creationId xmlns:a16="http://schemas.microsoft.com/office/drawing/2014/main" id="{4F2D4997-93AD-4A62-8488-4572923DB817}"/>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7284624" y="4530964"/>
            <a:ext cx="164463" cy="164463"/>
          </a:xfrm>
          <a:prstGeom prst="rect">
            <a:avLst/>
          </a:prstGeom>
        </p:spPr>
      </p:pic>
      <p:pic>
        <p:nvPicPr>
          <p:cNvPr id="30" name="Graphic 29" descr="World">
            <a:extLst>
              <a:ext uri="{FF2B5EF4-FFF2-40B4-BE49-F238E27FC236}">
                <a16:creationId xmlns:a16="http://schemas.microsoft.com/office/drawing/2014/main" id="{07973E30-0C12-8442-90B5-47D1C45545A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7278999" y="4843614"/>
            <a:ext cx="170088" cy="170088"/>
          </a:xfrm>
          <a:prstGeom prst="rect">
            <a:avLst/>
          </a:prstGeom>
        </p:spPr>
      </p:pic>
      <p:sp>
        <p:nvSpPr>
          <p:cNvPr id="16" name="Title 5">
            <a:extLst>
              <a:ext uri="{FF2B5EF4-FFF2-40B4-BE49-F238E27FC236}">
                <a16:creationId xmlns:a16="http://schemas.microsoft.com/office/drawing/2014/main" id="{9C4D89EA-38D1-47C6-9D1E-4CC6DBB7C518}"/>
              </a:ext>
            </a:extLst>
          </p:cNvPr>
          <p:cNvSpPr txBox="1">
            <a:spLocks/>
          </p:cNvSpPr>
          <p:nvPr/>
        </p:nvSpPr>
        <p:spPr>
          <a:xfrm>
            <a:off x="2494607" y="2850065"/>
            <a:ext cx="7202786" cy="1449788"/>
          </a:xfrm>
          <a:prstGeom prst="rect">
            <a:avLst/>
          </a:prstGeom>
          <a:solidFill>
            <a:schemeClr val="tx1">
              <a:lumMod val="75000"/>
              <a:lumOff val="25000"/>
              <a:alpha val="80000"/>
            </a:schemeClr>
          </a:solidFill>
        </p:spPr>
        <p:txBody>
          <a:bodyPr vert="horz" lIns="288000" tIns="0" rIns="2160000" bIns="144000" rtlCol="0" anchor="ctr" anchorCtr="0">
            <a:noAutofit/>
          </a:bodyPr>
          <a:lstStyle>
            <a:lvl1pPr algn="r" defTabSz="914400" rtl="0" eaLnBrk="1" latinLnBrk="0" hangingPunct="1">
              <a:lnSpc>
                <a:spcPct val="90000"/>
              </a:lnSpc>
              <a:spcBef>
                <a:spcPct val="0"/>
              </a:spcBef>
              <a:buNone/>
              <a:defRPr sz="6600" kern="1200" spc="-150">
                <a:solidFill>
                  <a:schemeClr val="bg1"/>
                </a:solidFill>
                <a:latin typeface="+mj-lt"/>
                <a:ea typeface="+mj-ea"/>
                <a:cs typeface="+mj-cs"/>
              </a:defRPr>
            </a:lvl1pPr>
          </a:lstStyle>
          <a:p>
            <a:pPr algn="ctr"/>
            <a:r>
              <a:rPr lang="en-US" dirty="0"/>
              <a:t>Thank you…</a:t>
            </a:r>
          </a:p>
        </p:txBody>
      </p:sp>
    </p:spTree>
    <p:extLst>
      <p:ext uri="{BB962C8B-B14F-4D97-AF65-F5344CB8AC3E}">
        <p14:creationId xmlns:p14="http://schemas.microsoft.com/office/powerpoint/2010/main" val="249014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645A1B7-8B88-4D90-983D-BAA2E9AAFFD3}"/>
              </a:ext>
            </a:extLst>
          </p:cNvPr>
          <p:cNvSpPr>
            <a:spLocks noGrp="1"/>
          </p:cNvSpPr>
          <p:nvPr>
            <p:ph idx="15"/>
          </p:nvPr>
        </p:nvSpPr>
        <p:spPr>
          <a:xfrm>
            <a:off x="5873262" y="1184855"/>
            <a:ext cx="6129848" cy="5511367"/>
          </a:xfrm>
        </p:spPr>
        <p:txBody>
          <a:bodyPr anchor="t"/>
          <a:lstStyle/>
          <a:p>
            <a:pPr marL="0" indent="0">
              <a:buNone/>
            </a:pPr>
            <a:r>
              <a:rPr lang="en-US" sz="2800" dirty="0">
                <a:latin typeface="+mj-lt"/>
              </a:rPr>
              <a:t>Questions to keep in mind…</a:t>
            </a:r>
          </a:p>
          <a:p>
            <a:pPr marL="0" indent="0">
              <a:buNone/>
            </a:pPr>
            <a:r>
              <a:rPr lang="en-US" sz="3600" dirty="0">
                <a:latin typeface="+mj-lt"/>
              </a:rPr>
              <a:t/>
            </a:r>
            <a:br>
              <a:rPr lang="en-US" sz="3600" dirty="0">
                <a:latin typeface="+mj-lt"/>
              </a:rPr>
            </a:br>
            <a:r>
              <a:rPr lang="en-US" sz="3600" dirty="0">
                <a:latin typeface="+mj-lt"/>
              </a:rPr>
              <a:t> </a:t>
            </a:r>
          </a:p>
          <a:p>
            <a:pPr marL="0" indent="0">
              <a:buNone/>
            </a:pPr>
            <a:endParaRPr lang="en-US" dirty="0"/>
          </a:p>
        </p:txBody>
      </p:sp>
      <p:pic>
        <p:nvPicPr>
          <p:cNvPr id="5" name="Picture Placeholder 14">
            <a:extLst>
              <a:ext uri="{FF2B5EF4-FFF2-40B4-BE49-F238E27FC236}">
                <a16:creationId xmlns:a16="http://schemas.microsoft.com/office/drawing/2014/main" id="{C72831A5-4820-4B38-88E4-3AB22E35C5F7}"/>
              </a:ext>
            </a:extLst>
          </p:cNvPr>
          <p:cNvPicPr>
            <a:picLocks noChangeAspect="1"/>
          </p:cNvPicPr>
          <p:nvPr/>
        </p:nvPicPr>
        <p:blipFill>
          <a:blip r:embed="rId3">
            <a:extLst>
              <a:ext uri="{28A0092B-C50C-407E-A947-70E740481C1C}">
                <a14:useLocalDpi xmlns:a14="http://schemas.microsoft.com/office/drawing/2010/main" val="0"/>
              </a:ext>
            </a:extLst>
          </a:blip>
          <a:srcRect l="22483" r="22483"/>
          <a:stretch>
            <a:fillRect/>
          </a:stretch>
        </p:blipFill>
        <p:spPr>
          <a:xfrm>
            <a:off x="144426" y="1052889"/>
            <a:ext cx="5583275" cy="5643334"/>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p:spPr>
      </p:pic>
      <p:sp>
        <p:nvSpPr>
          <p:cNvPr id="7" name="TextBox 6">
            <a:extLst>
              <a:ext uri="{FF2B5EF4-FFF2-40B4-BE49-F238E27FC236}">
                <a16:creationId xmlns:a16="http://schemas.microsoft.com/office/drawing/2014/main" id="{395B4B74-51E9-4CEF-BBFA-2202B17976B7}"/>
              </a:ext>
            </a:extLst>
          </p:cNvPr>
          <p:cNvSpPr txBox="1"/>
          <p:nvPr/>
        </p:nvSpPr>
        <p:spPr>
          <a:xfrm>
            <a:off x="211015" y="288388"/>
            <a:ext cx="3875650"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p>
        </p:txBody>
      </p:sp>
      <p:sp>
        <p:nvSpPr>
          <p:cNvPr id="8" name="TextBox 7">
            <a:extLst>
              <a:ext uri="{FF2B5EF4-FFF2-40B4-BE49-F238E27FC236}">
                <a16:creationId xmlns:a16="http://schemas.microsoft.com/office/drawing/2014/main" id="{43580E6A-C0F7-4EFB-947B-C1878FB0835F}"/>
              </a:ext>
            </a:extLst>
          </p:cNvPr>
          <p:cNvSpPr txBox="1"/>
          <p:nvPr/>
        </p:nvSpPr>
        <p:spPr>
          <a:xfrm>
            <a:off x="144426" y="793175"/>
            <a:ext cx="11728706" cy="146983"/>
          </a:xfrm>
          <a:prstGeom prst="rect">
            <a:avLst/>
          </a:prstGeom>
          <a:solidFill>
            <a:schemeClr val="accent1">
              <a:lumMod val="50000"/>
              <a:alpha val="64000"/>
            </a:schemeClr>
          </a:solidFill>
        </p:spPr>
        <p:txBody>
          <a:bodyPr wrap="square" lIns="0" tIns="0" rIns="0" bIns="0" rtlCol="0" anchor="ctr">
            <a:noAutofit/>
          </a:bodyPr>
          <a:lstStyle/>
          <a:p>
            <a:pPr algn="ctr"/>
            <a:r>
              <a:rPr lang="en-US" sz="3600" i="1" dirty="0">
                <a:solidFill>
                  <a:schemeClr val="tx1">
                    <a:lumMod val="75000"/>
                    <a:lumOff val="25000"/>
                  </a:schemeClr>
                </a:solidFill>
                <a:latin typeface="Vivaldi" panose="03020602050506090804" pitchFamily="66" charset="0"/>
              </a:rPr>
              <a:t>   </a:t>
            </a:r>
            <a:endParaRPr lang="en-US" sz="3200" dirty="0">
              <a:ln w="3175">
                <a:noFill/>
              </a:ln>
              <a:solidFill>
                <a:schemeClr val="bg1"/>
              </a:solidFill>
              <a:latin typeface="Sitka Heading" panose="02000505000000020004" pitchFamily="2" charset="0"/>
            </a:endParaRPr>
          </a:p>
        </p:txBody>
      </p:sp>
    </p:spTree>
    <p:extLst>
      <p:ext uri="{BB962C8B-B14F-4D97-AF65-F5344CB8AC3E}">
        <p14:creationId xmlns:p14="http://schemas.microsoft.com/office/powerpoint/2010/main" val="79575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645A1B7-8B88-4D90-983D-BAA2E9AAFFD3}"/>
              </a:ext>
            </a:extLst>
          </p:cNvPr>
          <p:cNvSpPr>
            <a:spLocks noGrp="1"/>
          </p:cNvSpPr>
          <p:nvPr>
            <p:ph idx="15"/>
          </p:nvPr>
        </p:nvSpPr>
        <p:spPr>
          <a:xfrm>
            <a:off x="5873262" y="1184855"/>
            <a:ext cx="6129848" cy="5511367"/>
          </a:xfrm>
        </p:spPr>
        <p:txBody>
          <a:bodyPr anchor="t"/>
          <a:lstStyle/>
          <a:p>
            <a:pPr marL="0" indent="0">
              <a:buNone/>
            </a:pPr>
            <a:r>
              <a:rPr lang="en-US" sz="2800" dirty="0">
                <a:latin typeface="+mj-lt"/>
              </a:rPr>
              <a:t>Questions to keep in mind…</a:t>
            </a:r>
          </a:p>
          <a:p>
            <a:r>
              <a:rPr lang="en-US" sz="2800" dirty="0"/>
              <a:t>Can I identify areas within myself &amp; my life where I might benefit from additional support?</a:t>
            </a:r>
            <a:br>
              <a:rPr lang="en-US" sz="2800" dirty="0"/>
            </a:br>
            <a:r>
              <a:rPr lang="en-US" sz="3600" dirty="0">
                <a:latin typeface="+mj-lt"/>
              </a:rPr>
              <a:t/>
            </a:r>
            <a:br>
              <a:rPr lang="en-US" sz="3600" dirty="0">
                <a:latin typeface="+mj-lt"/>
              </a:rPr>
            </a:br>
            <a:r>
              <a:rPr lang="en-US" sz="3600" dirty="0">
                <a:latin typeface="+mj-lt"/>
              </a:rPr>
              <a:t> </a:t>
            </a:r>
          </a:p>
          <a:p>
            <a:pPr marL="0" indent="0">
              <a:buNone/>
            </a:pPr>
            <a:endParaRPr lang="en-US" dirty="0"/>
          </a:p>
        </p:txBody>
      </p:sp>
      <p:pic>
        <p:nvPicPr>
          <p:cNvPr id="5" name="Picture Placeholder 14">
            <a:extLst>
              <a:ext uri="{FF2B5EF4-FFF2-40B4-BE49-F238E27FC236}">
                <a16:creationId xmlns:a16="http://schemas.microsoft.com/office/drawing/2014/main" id="{C72831A5-4820-4B38-88E4-3AB22E35C5F7}"/>
              </a:ext>
            </a:extLst>
          </p:cNvPr>
          <p:cNvPicPr>
            <a:picLocks noChangeAspect="1"/>
          </p:cNvPicPr>
          <p:nvPr/>
        </p:nvPicPr>
        <p:blipFill>
          <a:blip r:embed="rId3">
            <a:extLst>
              <a:ext uri="{28A0092B-C50C-407E-A947-70E740481C1C}">
                <a14:useLocalDpi xmlns:a14="http://schemas.microsoft.com/office/drawing/2010/main" val="0"/>
              </a:ext>
            </a:extLst>
          </a:blip>
          <a:srcRect l="22483" r="22483"/>
          <a:stretch>
            <a:fillRect/>
          </a:stretch>
        </p:blipFill>
        <p:spPr>
          <a:xfrm>
            <a:off x="144426" y="1052889"/>
            <a:ext cx="5583275" cy="5643334"/>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p:spPr>
      </p:pic>
      <p:sp>
        <p:nvSpPr>
          <p:cNvPr id="7" name="TextBox 6">
            <a:extLst>
              <a:ext uri="{FF2B5EF4-FFF2-40B4-BE49-F238E27FC236}">
                <a16:creationId xmlns:a16="http://schemas.microsoft.com/office/drawing/2014/main" id="{395B4B74-51E9-4CEF-BBFA-2202B17976B7}"/>
              </a:ext>
            </a:extLst>
          </p:cNvPr>
          <p:cNvSpPr txBox="1"/>
          <p:nvPr/>
        </p:nvSpPr>
        <p:spPr>
          <a:xfrm>
            <a:off x="211015" y="288388"/>
            <a:ext cx="3875650"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p>
        </p:txBody>
      </p:sp>
      <p:sp>
        <p:nvSpPr>
          <p:cNvPr id="8" name="TextBox 7">
            <a:extLst>
              <a:ext uri="{FF2B5EF4-FFF2-40B4-BE49-F238E27FC236}">
                <a16:creationId xmlns:a16="http://schemas.microsoft.com/office/drawing/2014/main" id="{43580E6A-C0F7-4EFB-947B-C1878FB0835F}"/>
              </a:ext>
            </a:extLst>
          </p:cNvPr>
          <p:cNvSpPr txBox="1"/>
          <p:nvPr/>
        </p:nvSpPr>
        <p:spPr>
          <a:xfrm>
            <a:off x="144426" y="793175"/>
            <a:ext cx="11728706" cy="146983"/>
          </a:xfrm>
          <a:prstGeom prst="rect">
            <a:avLst/>
          </a:prstGeom>
          <a:solidFill>
            <a:schemeClr val="accent1">
              <a:lumMod val="50000"/>
              <a:alpha val="64000"/>
            </a:schemeClr>
          </a:solidFill>
        </p:spPr>
        <p:txBody>
          <a:bodyPr wrap="square" lIns="0" tIns="0" rIns="0" bIns="0" rtlCol="0" anchor="ctr">
            <a:noAutofit/>
          </a:bodyPr>
          <a:lstStyle/>
          <a:p>
            <a:pPr algn="ctr"/>
            <a:r>
              <a:rPr lang="en-US" sz="3600" i="1" dirty="0">
                <a:solidFill>
                  <a:schemeClr val="tx1">
                    <a:lumMod val="75000"/>
                    <a:lumOff val="25000"/>
                  </a:schemeClr>
                </a:solidFill>
                <a:latin typeface="Vivaldi" panose="03020602050506090804" pitchFamily="66" charset="0"/>
              </a:rPr>
              <a:t>   </a:t>
            </a:r>
            <a:endParaRPr lang="en-US" sz="3200" dirty="0">
              <a:ln w="3175">
                <a:noFill/>
              </a:ln>
              <a:solidFill>
                <a:schemeClr val="bg1"/>
              </a:solidFill>
              <a:latin typeface="Sitka Heading" panose="02000505000000020004" pitchFamily="2" charset="0"/>
            </a:endParaRPr>
          </a:p>
        </p:txBody>
      </p:sp>
    </p:spTree>
    <p:extLst>
      <p:ext uri="{BB962C8B-B14F-4D97-AF65-F5344CB8AC3E}">
        <p14:creationId xmlns:p14="http://schemas.microsoft.com/office/powerpoint/2010/main" val="223492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645A1B7-8B88-4D90-983D-BAA2E9AAFFD3}"/>
              </a:ext>
            </a:extLst>
          </p:cNvPr>
          <p:cNvSpPr>
            <a:spLocks noGrp="1"/>
          </p:cNvSpPr>
          <p:nvPr>
            <p:ph idx="15"/>
          </p:nvPr>
        </p:nvSpPr>
        <p:spPr>
          <a:xfrm>
            <a:off x="5873262" y="1184855"/>
            <a:ext cx="6129848" cy="5511367"/>
          </a:xfrm>
        </p:spPr>
        <p:txBody>
          <a:bodyPr anchor="t"/>
          <a:lstStyle/>
          <a:p>
            <a:pPr marL="0" indent="0">
              <a:buNone/>
            </a:pPr>
            <a:r>
              <a:rPr lang="en-US" sz="2800" dirty="0">
                <a:latin typeface="+mj-lt"/>
              </a:rPr>
              <a:t>Questions to keep in mind…</a:t>
            </a:r>
          </a:p>
          <a:p>
            <a:r>
              <a:rPr lang="en-US" sz="2800" dirty="0"/>
              <a:t>Can I identify areas within myself &amp; my life where I might benefit from additional support?</a:t>
            </a:r>
            <a:br>
              <a:rPr lang="en-US" sz="2800" dirty="0"/>
            </a:br>
            <a:endParaRPr lang="en-US" sz="2800" dirty="0"/>
          </a:p>
          <a:p>
            <a:r>
              <a:rPr lang="en-US" sz="2800" dirty="0"/>
              <a:t>What are my most immediate needs?</a:t>
            </a:r>
            <a:br>
              <a:rPr lang="en-US" sz="2800" dirty="0"/>
            </a:br>
            <a:endParaRPr lang="en-US" sz="2800" dirty="0"/>
          </a:p>
          <a:p>
            <a:pPr marL="0" indent="0">
              <a:buNone/>
            </a:pPr>
            <a:r>
              <a:rPr lang="en-US" sz="3600" dirty="0">
                <a:latin typeface="+mj-lt"/>
              </a:rPr>
              <a:t/>
            </a:r>
            <a:br>
              <a:rPr lang="en-US" sz="3600" dirty="0">
                <a:latin typeface="+mj-lt"/>
              </a:rPr>
            </a:br>
            <a:r>
              <a:rPr lang="en-US" sz="3600" dirty="0">
                <a:latin typeface="+mj-lt"/>
              </a:rPr>
              <a:t> </a:t>
            </a:r>
          </a:p>
          <a:p>
            <a:pPr marL="0" indent="0">
              <a:buNone/>
            </a:pPr>
            <a:endParaRPr lang="en-US" dirty="0"/>
          </a:p>
        </p:txBody>
      </p:sp>
      <p:pic>
        <p:nvPicPr>
          <p:cNvPr id="5" name="Picture Placeholder 14">
            <a:extLst>
              <a:ext uri="{FF2B5EF4-FFF2-40B4-BE49-F238E27FC236}">
                <a16:creationId xmlns:a16="http://schemas.microsoft.com/office/drawing/2014/main" id="{C72831A5-4820-4B38-88E4-3AB22E35C5F7}"/>
              </a:ext>
            </a:extLst>
          </p:cNvPr>
          <p:cNvPicPr>
            <a:picLocks noChangeAspect="1"/>
          </p:cNvPicPr>
          <p:nvPr/>
        </p:nvPicPr>
        <p:blipFill>
          <a:blip r:embed="rId3">
            <a:extLst>
              <a:ext uri="{28A0092B-C50C-407E-A947-70E740481C1C}">
                <a14:useLocalDpi xmlns:a14="http://schemas.microsoft.com/office/drawing/2010/main" val="0"/>
              </a:ext>
            </a:extLst>
          </a:blip>
          <a:srcRect l="22483" r="22483"/>
          <a:stretch>
            <a:fillRect/>
          </a:stretch>
        </p:blipFill>
        <p:spPr>
          <a:xfrm>
            <a:off x="144426" y="1052889"/>
            <a:ext cx="5583275" cy="5643334"/>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p:spPr>
      </p:pic>
      <p:sp>
        <p:nvSpPr>
          <p:cNvPr id="7" name="TextBox 6">
            <a:extLst>
              <a:ext uri="{FF2B5EF4-FFF2-40B4-BE49-F238E27FC236}">
                <a16:creationId xmlns:a16="http://schemas.microsoft.com/office/drawing/2014/main" id="{395B4B74-51E9-4CEF-BBFA-2202B17976B7}"/>
              </a:ext>
            </a:extLst>
          </p:cNvPr>
          <p:cNvSpPr txBox="1"/>
          <p:nvPr/>
        </p:nvSpPr>
        <p:spPr>
          <a:xfrm>
            <a:off x="211015" y="288388"/>
            <a:ext cx="3875650"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p>
        </p:txBody>
      </p:sp>
      <p:sp>
        <p:nvSpPr>
          <p:cNvPr id="8" name="TextBox 7">
            <a:extLst>
              <a:ext uri="{FF2B5EF4-FFF2-40B4-BE49-F238E27FC236}">
                <a16:creationId xmlns:a16="http://schemas.microsoft.com/office/drawing/2014/main" id="{43580E6A-C0F7-4EFB-947B-C1878FB0835F}"/>
              </a:ext>
            </a:extLst>
          </p:cNvPr>
          <p:cNvSpPr txBox="1"/>
          <p:nvPr/>
        </p:nvSpPr>
        <p:spPr>
          <a:xfrm>
            <a:off x="144426" y="793175"/>
            <a:ext cx="11728706" cy="146983"/>
          </a:xfrm>
          <a:prstGeom prst="rect">
            <a:avLst/>
          </a:prstGeom>
          <a:solidFill>
            <a:schemeClr val="accent1">
              <a:lumMod val="50000"/>
              <a:alpha val="64000"/>
            </a:schemeClr>
          </a:solidFill>
        </p:spPr>
        <p:txBody>
          <a:bodyPr wrap="square" lIns="0" tIns="0" rIns="0" bIns="0" rtlCol="0" anchor="ctr">
            <a:noAutofit/>
          </a:bodyPr>
          <a:lstStyle/>
          <a:p>
            <a:pPr algn="ctr"/>
            <a:r>
              <a:rPr lang="en-US" sz="3600" i="1" dirty="0">
                <a:solidFill>
                  <a:schemeClr val="tx1">
                    <a:lumMod val="75000"/>
                    <a:lumOff val="25000"/>
                  </a:schemeClr>
                </a:solidFill>
                <a:latin typeface="Vivaldi" panose="03020602050506090804" pitchFamily="66" charset="0"/>
              </a:rPr>
              <a:t>   </a:t>
            </a:r>
            <a:endParaRPr lang="en-US" sz="3200" dirty="0">
              <a:ln w="3175">
                <a:noFill/>
              </a:ln>
              <a:solidFill>
                <a:schemeClr val="bg1"/>
              </a:solidFill>
              <a:latin typeface="Sitka Heading" panose="02000505000000020004" pitchFamily="2" charset="0"/>
            </a:endParaRPr>
          </a:p>
        </p:txBody>
      </p:sp>
    </p:spTree>
    <p:extLst>
      <p:ext uri="{BB962C8B-B14F-4D97-AF65-F5344CB8AC3E}">
        <p14:creationId xmlns:p14="http://schemas.microsoft.com/office/powerpoint/2010/main" val="199676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645A1B7-8B88-4D90-983D-BAA2E9AAFFD3}"/>
              </a:ext>
            </a:extLst>
          </p:cNvPr>
          <p:cNvSpPr>
            <a:spLocks noGrp="1"/>
          </p:cNvSpPr>
          <p:nvPr>
            <p:ph idx="15"/>
          </p:nvPr>
        </p:nvSpPr>
        <p:spPr>
          <a:xfrm>
            <a:off x="5873262" y="1184855"/>
            <a:ext cx="6129848" cy="5511367"/>
          </a:xfrm>
        </p:spPr>
        <p:txBody>
          <a:bodyPr anchor="t"/>
          <a:lstStyle/>
          <a:p>
            <a:pPr marL="0" indent="0">
              <a:buNone/>
            </a:pPr>
            <a:r>
              <a:rPr lang="en-US" sz="2800" dirty="0">
                <a:latin typeface="+mj-lt"/>
              </a:rPr>
              <a:t>Questions to keep in mind…</a:t>
            </a:r>
          </a:p>
          <a:p>
            <a:r>
              <a:rPr lang="en-US" sz="2800" dirty="0"/>
              <a:t>Can I identify areas within myself &amp; my life where I might benefit from additional support?</a:t>
            </a:r>
            <a:br>
              <a:rPr lang="en-US" sz="2800" dirty="0"/>
            </a:br>
            <a:endParaRPr lang="en-US" sz="2800" dirty="0"/>
          </a:p>
          <a:p>
            <a:r>
              <a:rPr lang="en-US" sz="2800" dirty="0"/>
              <a:t>What are my most immediate needs?</a:t>
            </a:r>
            <a:br>
              <a:rPr lang="en-US" sz="2800" dirty="0"/>
            </a:br>
            <a:endParaRPr lang="en-US" sz="2800" dirty="0"/>
          </a:p>
          <a:p>
            <a:r>
              <a:rPr lang="en-US" sz="2800" dirty="0"/>
              <a:t>Who can help me/us identify and access useful tools?</a:t>
            </a:r>
          </a:p>
          <a:p>
            <a:pPr marL="0" indent="0">
              <a:buNone/>
            </a:pPr>
            <a:r>
              <a:rPr lang="en-US" sz="3600" dirty="0">
                <a:latin typeface="+mj-lt"/>
              </a:rPr>
              <a:t/>
            </a:r>
            <a:br>
              <a:rPr lang="en-US" sz="3600" dirty="0">
                <a:latin typeface="+mj-lt"/>
              </a:rPr>
            </a:br>
            <a:r>
              <a:rPr lang="en-US" sz="3600" dirty="0">
                <a:latin typeface="+mj-lt"/>
              </a:rPr>
              <a:t> </a:t>
            </a:r>
          </a:p>
          <a:p>
            <a:pPr marL="0" indent="0">
              <a:buNone/>
            </a:pPr>
            <a:endParaRPr lang="en-US" dirty="0"/>
          </a:p>
        </p:txBody>
      </p:sp>
      <p:pic>
        <p:nvPicPr>
          <p:cNvPr id="5" name="Picture Placeholder 14">
            <a:extLst>
              <a:ext uri="{FF2B5EF4-FFF2-40B4-BE49-F238E27FC236}">
                <a16:creationId xmlns:a16="http://schemas.microsoft.com/office/drawing/2014/main" id="{C72831A5-4820-4B38-88E4-3AB22E35C5F7}"/>
              </a:ext>
            </a:extLst>
          </p:cNvPr>
          <p:cNvPicPr>
            <a:picLocks noChangeAspect="1"/>
          </p:cNvPicPr>
          <p:nvPr/>
        </p:nvPicPr>
        <p:blipFill>
          <a:blip r:embed="rId3">
            <a:extLst>
              <a:ext uri="{28A0092B-C50C-407E-A947-70E740481C1C}">
                <a14:useLocalDpi xmlns:a14="http://schemas.microsoft.com/office/drawing/2010/main" val="0"/>
              </a:ext>
            </a:extLst>
          </a:blip>
          <a:srcRect l="22483" r="22483"/>
          <a:stretch>
            <a:fillRect/>
          </a:stretch>
        </p:blipFill>
        <p:spPr>
          <a:xfrm>
            <a:off x="144426" y="1052889"/>
            <a:ext cx="5583275" cy="5643334"/>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p:spPr>
      </p:pic>
      <p:sp>
        <p:nvSpPr>
          <p:cNvPr id="7" name="TextBox 6">
            <a:extLst>
              <a:ext uri="{FF2B5EF4-FFF2-40B4-BE49-F238E27FC236}">
                <a16:creationId xmlns:a16="http://schemas.microsoft.com/office/drawing/2014/main" id="{395B4B74-51E9-4CEF-BBFA-2202B17976B7}"/>
              </a:ext>
            </a:extLst>
          </p:cNvPr>
          <p:cNvSpPr txBox="1"/>
          <p:nvPr/>
        </p:nvSpPr>
        <p:spPr>
          <a:xfrm>
            <a:off x="211015" y="288388"/>
            <a:ext cx="3875650"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p>
        </p:txBody>
      </p:sp>
      <p:sp>
        <p:nvSpPr>
          <p:cNvPr id="8" name="TextBox 7">
            <a:extLst>
              <a:ext uri="{FF2B5EF4-FFF2-40B4-BE49-F238E27FC236}">
                <a16:creationId xmlns:a16="http://schemas.microsoft.com/office/drawing/2014/main" id="{43580E6A-C0F7-4EFB-947B-C1878FB0835F}"/>
              </a:ext>
            </a:extLst>
          </p:cNvPr>
          <p:cNvSpPr txBox="1"/>
          <p:nvPr/>
        </p:nvSpPr>
        <p:spPr>
          <a:xfrm>
            <a:off x="144426" y="793175"/>
            <a:ext cx="11728706" cy="146983"/>
          </a:xfrm>
          <a:prstGeom prst="rect">
            <a:avLst/>
          </a:prstGeom>
          <a:solidFill>
            <a:schemeClr val="accent1">
              <a:lumMod val="50000"/>
              <a:alpha val="64000"/>
            </a:schemeClr>
          </a:solidFill>
        </p:spPr>
        <p:txBody>
          <a:bodyPr wrap="square" lIns="0" tIns="0" rIns="0" bIns="0" rtlCol="0" anchor="ctr">
            <a:noAutofit/>
          </a:bodyPr>
          <a:lstStyle/>
          <a:p>
            <a:pPr algn="ctr"/>
            <a:r>
              <a:rPr lang="en-US" sz="3600" i="1" dirty="0">
                <a:solidFill>
                  <a:schemeClr val="tx1">
                    <a:lumMod val="75000"/>
                    <a:lumOff val="25000"/>
                  </a:schemeClr>
                </a:solidFill>
                <a:latin typeface="Vivaldi" panose="03020602050506090804" pitchFamily="66" charset="0"/>
              </a:rPr>
              <a:t>   </a:t>
            </a:r>
            <a:endParaRPr lang="en-US" sz="3200" dirty="0">
              <a:ln w="3175">
                <a:noFill/>
              </a:ln>
              <a:solidFill>
                <a:schemeClr val="bg1"/>
              </a:solidFill>
              <a:latin typeface="Sitka Heading" panose="02000505000000020004" pitchFamily="2" charset="0"/>
            </a:endParaRPr>
          </a:p>
        </p:txBody>
      </p:sp>
    </p:spTree>
    <p:extLst>
      <p:ext uri="{BB962C8B-B14F-4D97-AF65-F5344CB8AC3E}">
        <p14:creationId xmlns:p14="http://schemas.microsoft.com/office/powerpoint/2010/main" val="146754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645A1B7-8B88-4D90-983D-BAA2E9AAFFD3}"/>
              </a:ext>
            </a:extLst>
          </p:cNvPr>
          <p:cNvSpPr>
            <a:spLocks noGrp="1"/>
          </p:cNvSpPr>
          <p:nvPr>
            <p:ph idx="15"/>
          </p:nvPr>
        </p:nvSpPr>
        <p:spPr>
          <a:xfrm>
            <a:off x="5873262" y="1184855"/>
            <a:ext cx="6129848" cy="5511367"/>
          </a:xfrm>
        </p:spPr>
        <p:txBody>
          <a:bodyPr anchor="t"/>
          <a:lstStyle/>
          <a:p>
            <a:pPr marL="0" indent="0">
              <a:buNone/>
            </a:pPr>
            <a:r>
              <a:rPr lang="en-US" sz="2800" dirty="0">
                <a:latin typeface="+mj-lt"/>
              </a:rPr>
              <a:t>Questions to keep in mind…</a:t>
            </a:r>
          </a:p>
          <a:p>
            <a:r>
              <a:rPr lang="en-US" sz="2800" dirty="0"/>
              <a:t>Can I identify areas within myself &amp; my life where I might benefit from additional support?</a:t>
            </a:r>
            <a:br>
              <a:rPr lang="en-US" sz="2800" dirty="0"/>
            </a:br>
            <a:endParaRPr lang="en-US" sz="2800" dirty="0"/>
          </a:p>
          <a:p>
            <a:r>
              <a:rPr lang="en-US" sz="2800" dirty="0"/>
              <a:t>What are my most immediate needs?</a:t>
            </a:r>
            <a:br>
              <a:rPr lang="en-US" sz="2800" dirty="0"/>
            </a:br>
            <a:endParaRPr lang="en-US" sz="2800" dirty="0"/>
          </a:p>
          <a:p>
            <a:r>
              <a:rPr lang="en-US" sz="2800" dirty="0"/>
              <a:t>Who can help me/us identify and access useful tools?</a:t>
            </a:r>
          </a:p>
          <a:p>
            <a:endParaRPr lang="en-US" sz="2800" dirty="0">
              <a:latin typeface="+mj-lt"/>
            </a:endParaRPr>
          </a:p>
          <a:p>
            <a:pPr marL="0" indent="0">
              <a:buNone/>
            </a:pPr>
            <a:r>
              <a:rPr lang="en-US" sz="2800" dirty="0">
                <a:latin typeface="+mj-lt"/>
              </a:rPr>
              <a:t>Resources are not a “one-size fits all”</a:t>
            </a:r>
          </a:p>
          <a:p>
            <a:endParaRPr lang="en-US" sz="3600" dirty="0">
              <a:latin typeface="+mj-lt"/>
            </a:endParaRPr>
          </a:p>
          <a:p>
            <a:pPr marL="0" indent="0">
              <a:buNone/>
            </a:pPr>
            <a:r>
              <a:rPr lang="en-US" sz="3600" dirty="0">
                <a:latin typeface="+mj-lt"/>
              </a:rPr>
              <a:t/>
            </a:r>
            <a:br>
              <a:rPr lang="en-US" sz="3600" dirty="0">
                <a:latin typeface="+mj-lt"/>
              </a:rPr>
            </a:br>
            <a:r>
              <a:rPr lang="en-US" sz="3600" dirty="0">
                <a:latin typeface="+mj-lt"/>
              </a:rPr>
              <a:t> </a:t>
            </a:r>
          </a:p>
          <a:p>
            <a:pPr marL="0" indent="0">
              <a:buNone/>
            </a:pPr>
            <a:endParaRPr lang="en-US" dirty="0"/>
          </a:p>
        </p:txBody>
      </p:sp>
      <p:pic>
        <p:nvPicPr>
          <p:cNvPr id="5" name="Picture Placeholder 14">
            <a:extLst>
              <a:ext uri="{FF2B5EF4-FFF2-40B4-BE49-F238E27FC236}">
                <a16:creationId xmlns:a16="http://schemas.microsoft.com/office/drawing/2014/main" id="{C72831A5-4820-4B38-88E4-3AB22E35C5F7}"/>
              </a:ext>
            </a:extLst>
          </p:cNvPr>
          <p:cNvPicPr>
            <a:picLocks noChangeAspect="1"/>
          </p:cNvPicPr>
          <p:nvPr/>
        </p:nvPicPr>
        <p:blipFill>
          <a:blip r:embed="rId3">
            <a:extLst>
              <a:ext uri="{28A0092B-C50C-407E-A947-70E740481C1C}">
                <a14:useLocalDpi xmlns:a14="http://schemas.microsoft.com/office/drawing/2010/main" val="0"/>
              </a:ext>
            </a:extLst>
          </a:blip>
          <a:srcRect l="22483" r="22483"/>
          <a:stretch>
            <a:fillRect/>
          </a:stretch>
        </p:blipFill>
        <p:spPr>
          <a:xfrm>
            <a:off x="144426" y="1052889"/>
            <a:ext cx="5583275" cy="5643334"/>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p:spPr>
      </p:pic>
      <p:sp>
        <p:nvSpPr>
          <p:cNvPr id="7" name="TextBox 6">
            <a:extLst>
              <a:ext uri="{FF2B5EF4-FFF2-40B4-BE49-F238E27FC236}">
                <a16:creationId xmlns:a16="http://schemas.microsoft.com/office/drawing/2014/main" id="{395B4B74-51E9-4CEF-BBFA-2202B17976B7}"/>
              </a:ext>
            </a:extLst>
          </p:cNvPr>
          <p:cNvSpPr txBox="1"/>
          <p:nvPr/>
        </p:nvSpPr>
        <p:spPr>
          <a:xfrm>
            <a:off x="211015" y="288388"/>
            <a:ext cx="3875650"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p>
        </p:txBody>
      </p:sp>
      <p:sp>
        <p:nvSpPr>
          <p:cNvPr id="8" name="TextBox 7">
            <a:extLst>
              <a:ext uri="{FF2B5EF4-FFF2-40B4-BE49-F238E27FC236}">
                <a16:creationId xmlns:a16="http://schemas.microsoft.com/office/drawing/2014/main" id="{43580E6A-C0F7-4EFB-947B-C1878FB0835F}"/>
              </a:ext>
            </a:extLst>
          </p:cNvPr>
          <p:cNvSpPr txBox="1"/>
          <p:nvPr/>
        </p:nvSpPr>
        <p:spPr>
          <a:xfrm>
            <a:off x="144426" y="793175"/>
            <a:ext cx="11728706" cy="146983"/>
          </a:xfrm>
          <a:prstGeom prst="rect">
            <a:avLst/>
          </a:prstGeom>
          <a:solidFill>
            <a:schemeClr val="accent1">
              <a:lumMod val="50000"/>
              <a:alpha val="64000"/>
            </a:schemeClr>
          </a:solidFill>
        </p:spPr>
        <p:txBody>
          <a:bodyPr wrap="square" lIns="0" tIns="0" rIns="0" bIns="0" rtlCol="0" anchor="ctr">
            <a:noAutofit/>
          </a:bodyPr>
          <a:lstStyle/>
          <a:p>
            <a:pPr algn="ctr"/>
            <a:r>
              <a:rPr lang="en-US" sz="3600" i="1" dirty="0">
                <a:solidFill>
                  <a:schemeClr val="tx1">
                    <a:lumMod val="75000"/>
                    <a:lumOff val="25000"/>
                  </a:schemeClr>
                </a:solidFill>
                <a:latin typeface="Vivaldi" panose="03020602050506090804" pitchFamily="66" charset="0"/>
              </a:rPr>
              <a:t>   </a:t>
            </a:r>
            <a:endParaRPr lang="en-US" sz="3200" dirty="0">
              <a:ln w="3175">
                <a:noFill/>
              </a:ln>
              <a:solidFill>
                <a:schemeClr val="bg1"/>
              </a:solidFill>
              <a:latin typeface="Sitka Heading" panose="02000505000000020004" pitchFamily="2" charset="0"/>
            </a:endParaRPr>
          </a:p>
        </p:txBody>
      </p:sp>
    </p:spTree>
    <p:extLst>
      <p:ext uri="{BB962C8B-B14F-4D97-AF65-F5344CB8AC3E}">
        <p14:creationId xmlns:p14="http://schemas.microsoft.com/office/powerpoint/2010/main" val="267142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691270" y="1530154"/>
            <a:ext cx="5735287" cy="4191401"/>
          </a:xfrm>
        </p:spPr>
        <p:txBody>
          <a:bodyPr anchor="t"/>
          <a:lstStyle/>
          <a:p>
            <a:pPr>
              <a:lnSpc>
                <a:spcPct val="100000"/>
              </a:lnSpc>
            </a:pPr>
            <a:r>
              <a:rPr lang="en-US" sz="2400" b="1" dirty="0">
                <a:solidFill>
                  <a:schemeClr val="tx1"/>
                </a:solidFill>
                <a:latin typeface="+mn-lt"/>
              </a:rPr>
              <a:t>The Many Facets of Self &amp; Well-being</a:t>
            </a:r>
            <a:r>
              <a:rPr lang="en-US" sz="1000" b="1" dirty="0">
                <a:solidFill>
                  <a:schemeClr val="accent1">
                    <a:lumMod val="50000"/>
                  </a:schemeClr>
                </a:solidFill>
                <a:latin typeface="+mn-lt"/>
              </a:rPr>
              <a:t/>
            </a:r>
            <a:br>
              <a:rPr lang="en-US" sz="1000" b="1" dirty="0">
                <a:solidFill>
                  <a:schemeClr val="accent1">
                    <a:lumMod val="50000"/>
                  </a:schemeClr>
                </a:solidFill>
                <a:latin typeface="+mn-lt"/>
              </a:rPr>
            </a:br>
            <a:r>
              <a:rPr lang="en-US" sz="1000" b="1" dirty="0">
                <a:solidFill>
                  <a:schemeClr val="accent1">
                    <a:lumMod val="50000"/>
                  </a:schemeClr>
                </a:solidFill>
                <a:latin typeface="+mn-lt"/>
              </a:rPr>
              <a:t/>
            </a:r>
            <a:br>
              <a:rPr lang="en-US" sz="1000" b="1" dirty="0">
                <a:solidFill>
                  <a:schemeClr val="accent1">
                    <a:lumMod val="50000"/>
                  </a:schemeClr>
                </a:solidFill>
                <a:latin typeface="+mn-lt"/>
              </a:rPr>
            </a:br>
            <a:r>
              <a:rPr lang="en-US" sz="1000" b="1" dirty="0">
                <a:solidFill>
                  <a:schemeClr val="accent1">
                    <a:lumMod val="50000"/>
                  </a:schemeClr>
                </a:solidFill>
                <a:latin typeface="+mn-lt"/>
              </a:rPr>
              <a:t>	</a:t>
            </a:r>
            <a:r>
              <a:rPr lang="en-US" sz="2200" dirty="0">
                <a:solidFill>
                  <a:schemeClr val="tx1">
                    <a:lumMod val="65000"/>
                    <a:lumOff val="35000"/>
                  </a:schemeClr>
                </a:solidFill>
                <a:latin typeface="+mn-lt"/>
              </a:rPr>
              <a:t>Physical</a:t>
            </a:r>
            <a:br>
              <a:rPr lang="en-US" sz="2200" dirty="0">
                <a:solidFill>
                  <a:schemeClr val="tx1">
                    <a:lumMod val="65000"/>
                    <a:lumOff val="35000"/>
                  </a:schemeClr>
                </a:solidFill>
                <a:latin typeface="+mn-lt"/>
              </a:rPr>
            </a:br>
            <a:r>
              <a:rPr lang="en-US" sz="2200" dirty="0">
                <a:solidFill>
                  <a:schemeClr val="tx1">
                    <a:lumMod val="65000"/>
                    <a:lumOff val="35000"/>
                  </a:schemeClr>
                </a:solidFill>
                <a:latin typeface="+mn-lt"/>
              </a:rPr>
              <a:t>	Emotional </a:t>
            </a:r>
            <a:br>
              <a:rPr lang="en-US" sz="2200" dirty="0">
                <a:solidFill>
                  <a:schemeClr val="tx1">
                    <a:lumMod val="65000"/>
                    <a:lumOff val="35000"/>
                  </a:schemeClr>
                </a:solidFill>
                <a:latin typeface="+mn-lt"/>
              </a:rPr>
            </a:br>
            <a:r>
              <a:rPr lang="en-US" sz="2200" dirty="0">
                <a:solidFill>
                  <a:schemeClr val="tx1">
                    <a:lumMod val="65000"/>
                    <a:lumOff val="35000"/>
                  </a:schemeClr>
                </a:solidFill>
                <a:latin typeface="+mn-lt"/>
              </a:rPr>
              <a:t>	Psychological</a:t>
            </a:r>
            <a:br>
              <a:rPr lang="en-US" sz="2200" dirty="0">
                <a:solidFill>
                  <a:schemeClr val="tx1">
                    <a:lumMod val="65000"/>
                    <a:lumOff val="35000"/>
                  </a:schemeClr>
                </a:solidFill>
                <a:latin typeface="+mn-lt"/>
              </a:rPr>
            </a:br>
            <a:r>
              <a:rPr lang="en-US" sz="2200" dirty="0">
                <a:solidFill>
                  <a:schemeClr val="tx1">
                    <a:lumMod val="65000"/>
                    <a:lumOff val="35000"/>
                  </a:schemeClr>
                </a:solidFill>
                <a:latin typeface="+mn-lt"/>
              </a:rPr>
              <a:t>	Social &amp; relational</a:t>
            </a:r>
            <a:br>
              <a:rPr lang="en-US" sz="2200" dirty="0">
                <a:solidFill>
                  <a:schemeClr val="tx1">
                    <a:lumMod val="65000"/>
                    <a:lumOff val="35000"/>
                  </a:schemeClr>
                </a:solidFill>
                <a:latin typeface="+mn-lt"/>
              </a:rPr>
            </a:br>
            <a:r>
              <a:rPr lang="en-US" sz="2200" dirty="0">
                <a:solidFill>
                  <a:schemeClr val="tx1">
                    <a:lumMod val="65000"/>
                    <a:lumOff val="35000"/>
                  </a:schemeClr>
                </a:solidFill>
                <a:latin typeface="+mn-lt"/>
              </a:rPr>
              <a:t>	Occupational </a:t>
            </a:r>
            <a:br>
              <a:rPr lang="en-US" sz="2200" dirty="0">
                <a:solidFill>
                  <a:schemeClr val="tx1">
                    <a:lumMod val="65000"/>
                    <a:lumOff val="35000"/>
                  </a:schemeClr>
                </a:solidFill>
                <a:latin typeface="+mn-lt"/>
              </a:rPr>
            </a:br>
            <a:r>
              <a:rPr lang="en-US" sz="2200" dirty="0">
                <a:solidFill>
                  <a:schemeClr val="tx1">
                    <a:lumMod val="65000"/>
                    <a:lumOff val="35000"/>
                  </a:schemeClr>
                </a:solidFill>
                <a:latin typeface="+mn-lt"/>
              </a:rPr>
              <a:t>	Recreation &amp; interests</a:t>
            </a:r>
            <a:br>
              <a:rPr lang="en-US" sz="2200" dirty="0">
                <a:solidFill>
                  <a:schemeClr val="tx1">
                    <a:lumMod val="65000"/>
                    <a:lumOff val="35000"/>
                  </a:schemeClr>
                </a:solidFill>
                <a:latin typeface="+mn-lt"/>
              </a:rPr>
            </a:br>
            <a:r>
              <a:rPr lang="en-US" sz="2200" dirty="0">
                <a:solidFill>
                  <a:schemeClr val="tx1">
                    <a:lumMod val="65000"/>
                    <a:lumOff val="35000"/>
                  </a:schemeClr>
                </a:solidFill>
                <a:latin typeface="+mn-lt"/>
              </a:rPr>
              <a:t>	Intellectual</a:t>
            </a:r>
            <a:br>
              <a:rPr lang="en-US" sz="2200" dirty="0">
                <a:solidFill>
                  <a:schemeClr val="tx1">
                    <a:lumMod val="65000"/>
                    <a:lumOff val="35000"/>
                  </a:schemeClr>
                </a:solidFill>
                <a:latin typeface="+mn-lt"/>
              </a:rPr>
            </a:br>
            <a:r>
              <a:rPr lang="en-US" sz="2200" dirty="0">
                <a:solidFill>
                  <a:schemeClr val="tx1">
                    <a:lumMod val="65000"/>
                    <a:lumOff val="35000"/>
                  </a:schemeClr>
                </a:solidFill>
                <a:latin typeface="+mn-lt"/>
              </a:rPr>
              <a:t>	Spirituality </a:t>
            </a:r>
            <a:r>
              <a:rPr lang="en-US" sz="2200" b="1" dirty="0">
                <a:solidFill>
                  <a:schemeClr val="tx1">
                    <a:lumMod val="65000"/>
                    <a:lumOff val="35000"/>
                  </a:schemeClr>
                </a:solidFill>
                <a:latin typeface="+mn-lt"/>
              </a:rPr>
              <a:t/>
            </a:r>
            <a:br>
              <a:rPr lang="en-US" sz="2200" b="1" dirty="0">
                <a:solidFill>
                  <a:schemeClr val="tx1">
                    <a:lumMod val="65000"/>
                    <a:lumOff val="35000"/>
                  </a:schemeClr>
                </a:solidFill>
                <a:latin typeface="+mn-lt"/>
              </a:rPr>
            </a:br>
            <a:r>
              <a:rPr lang="en-US" sz="2200" b="1" dirty="0">
                <a:solidFill>
                  <a:schemeClr val="tx1">
                    <a:lumMod val="65000"/>
                    <a:lumOff val="35000"/>
                  </a:schemeClr>
                </a:solidFill>
                <a:latin typeface="+mn-lt"/>
              </a:rPr>
              <a:t>	</a:t>
            </a:r>
            <a:r>
              <a:rPr lang="en-US" sz="2400" dirty="0">
                <a:solidFill>
                  <a:schemeClr val="tx1">
                    <a:lumMod val="65000"/>
                    <a:lumOff val="35000"/>
                  </a:schemeClr>
                </a:solidFill>
                <a:latin typeface="+mn-lt"/>
              </a:rPr>
              <a:t/>
            </a:r>
            <a:br>
              <a:rPr lang="en-US" sz="2400" dirty="0">
                <a:solidFill>
                  <a:schemeClr val="tx1">
                    <a:lumMod val="65000"/>
                    <a:lumOff val="35000"/>
                  </a:schemeClr>
                </a:solidFill>
                <a:latin typeface="+mn-lt"/>
              </a:rPr>
            </a:br>
            <a:r>
              <a:rPr lang="en-US" sz="2400" dirty="0">
                <a:latin typeface="+mn-lt"/>
              </a:rPr>
              <a:t/>
            </a:r>
            <a:br>
              <a:rPr lang="en-US" sz="2400" dirty="0">
                <a:latin typeface="+mn-lt"/>
              </a:rPr>
            </a:br>
            <a:endParaRPr lang="en-US" sz="2400" dirty="0">
              <a:latin typeface="+mn-lt"/>
            </a:endParaRPr>
          </a:p>
        </p:txBody>
      </p:sp>
      <p:pic>
        <p:nvPicPr>
          <p:cNvPr id="4" name="Picture Placeholder 9">
            <a:extLst>
              <a:ext uri="{FF2B5EF4-FFF2-40B4-BE49-F238E27FC236}">
                <a16:creationId xmlns:a16="http://schemas.microsoft.com/office/drawing/2014/main" id="{8C007B63-8FE5-4498-AB3C-B2C4024D96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0694" y="1452880"/>
            <a:ext cx="6400736" cy="4423223"/>
          </a:xfrm>
          <a:prstGeom prst="rect">
            <a:avLst/>
          </a:prstGeom>
        </p:spPr>
      </p:pic>
      <p:sp>
        <p:nvSpPr>
          <p:cNvPr id="6" name="TextBox 5">
            <a:extLst>
              <a:ext uri="{FF2B5EF4-FFF2-40B4-BE49-F238E27FC236}">
                <a16:creationId xmlns:a16="http://schemas.microsoft.com/office/drawing/2014/main" id="{4960E826-FF50-47EA-9664-EE5625807EE5}"/>
              </a:ext>
            </a:extLst>
          </p:cNvPr>
          <p:cNvSpPr txBox="1"/>
          <p:nvPr/>
        </p:nvSpPr>
        <p:spPr>
          <a:xfrm>
            <a:off x="253389" y="309880"/>
            <a:ext cx="11598041" cy="1143000"/>
          </a:xfrm>
          <a:prstGeom prst="rect">
            <a:avLst/>
          </a:prstGeom>
          <a:noFill/>
        </p:spPr>
        <p:txBody>
          <a:bodyPr wrap="square" lIns="0" tIns="0" rIns="0" bIns="0" rtlCol="0">
            <a:noAutofit/>
          </a:bodyPr>
          <a:lstStyle/>
          <a:p>
            <a:r>
              <a:rPr lang="en-US" sz="3200" dirty="0">
                <a:latin typeface="+mj-lt"/>
              </a:rPr>
              <a:t>Resources &amp; Support </a:t>
            </a:r>
            <a:br>
              <a:rPr lang="en-US" sz="3200" dirty="0">
                <a:latin typeface="+mj-lt"/>
              </a:rPr>
            </a:br>
            <a:r>
              <a:rPr lang="en-US" sz="3200" dirty="0"/>
              <a:t>Examining the personal impact of gynecologic cancer</a:t>
            </a:r>
            <a:endParaRPr lang="en-US" sz="3200" dirty="0">
              <a:solidFill>
                <a:schemeClr val="tx1">
                  <a:lumMod val="75000"/>
                  <a:lumOff val="25000"/>
                </a:schemeClr>
              </a:solidFill>
            </a:endParaRPr>
          </a:p>
        </p:txBody>
      </p:sp>
      <p:sp>
        <p:nvSpPr>
          <p:cNvPr id="7" name="TextBox 6">
            <a:extLst>
              <a:ext uri="{FF2B5EF4-FFF2-40B4-BE49-F238E27FC236}">
                <a16:creationId xmlns:a16="http://schemas.microsoft.com/office/drawing/2014/main" id="{43580E6A-C0F7-4EFB-947B-C1878FB0835F}"/>
              </a:ext>
            </a:extLst>
          </p:cNvPr>
          <p:cNvSpPr txBox="1"/>
          <p:nvPr/>
        </p:nvSpPr>
        <p:spPr>
          <a:xfrm>
            <a:off x="315884" y="5876103"/>
            <a:ext cx="11535546" cy="762061"/>
          </a:xfrm>
          <a:prstGeom prst="rect">
            <a:avLst/>
          </a:prstGeom>
          <a:solidFill>
            <a:schemeClr val="accent1">
              <a:lumMod val="50000"/>
              <a:alpha val="64000"/>
            </a:schemeClr>
          </a:solidFill>
        </p:spPr>
        <p:txBody>
          <a:bodyPr wrap="square" lIns="0" tIns="0" rIns="0" bIns="0" rtlCol="0" anchor="ctr">
            <a:noAutofit/>
          </a:bodyPr>
          <a:lstStyle/>
          <a:p>
            <a:pPr lvl="8" algn="ctr"/>
            <a:r>
              <a:rPr lang="en-US" sz="3600" i="1" dirty="0">
                <a:solidFill>
                  <a:schemeClr val="tx1">
                    <a:lumMod val="75000"/>
                    <a:lumOff val="25000"/>
                  </a:schemeClr>
                </a:solidFill>
                <a:latin typeface="Vivaldi" panose="03020602050506090804" pitchFamily="66" charset="0"/>
              </a:rPr>
              <a:t>             </a:t>
            </a:r>
            <a:r>
              <a:rPr lang="en-US" sz="2200" dirty="0">
                <a:ln w="3175">
                  <a:noFill/>
                </a:ln>
                <a:solidFill>
                  <a:schemeClr val="bg1"/>
                </a:solidFill>
              </a:rPr>
              <a:t>The whole is greater than the sum of the parts</a:t>
            </a:r>
          </a:p>
        </p:txBody>
      </p:sp>
      <p:sp>
        <p:nvSpPr>
          <p:cNvPr id="8" name="TextBox 7">
            <a:extLst>
              <a:ext uri="{FF2B5EF4-FFF2-40B4-BE49-F238E27FC236}">
                <a16:creationId xmlns:a16="http://schemas.microsoft.com/office/drawing/2014/main" id="{4960E826-FF50-47EA-9664-EE5625807EE5}"/>
              </a:ext>
            </a:extLst>
          </p:cNvPr>
          <p:cNvSpPr txBox="1"/>
          <p:nvPr/>
        </p:nvSpPr>
        <p:spPr>
          <a:xfrm>
            <a:off x="691269" y="5190185"/>
            <a:ext cx="4759425" cy="866223"/>
          </a:xfrm>
          <a:prstGeom prst="rect">
            <a:avLst/>
          </a:prstGeom>
          <a:noFill/>
        </p:spPr>
        <p:txBody>
          <a:bodyPr wrap="square" lIns="0" tIns="0" rIns="0" bIns="0" rtlCol="0">
            <a:noAutofit/>
          </a:bodyPr>
          <a:lstStyle/>
          <a:p>
            <a:r>
              <a:rPr lang="en-US" sz="2400" b="1" dirty="0"/>
              <a:t>Identifying &amp; Prioritizing your Needs</a:t>
            </a:r>
            <a:endParaRPr lang="en-US" sz="2400" b="1" dirty="0">
              <a:solidFill>
                <a:schemeClr val="tx1">
                  <a:lumMod val="75000"/>
                  <a:lumOff val="25000"/>
                </a:schemeClr>
              </a:solidFill>
            </a:endParaRPr>
          </a:p>
        </p:txBody>
      </p:sp>
    </p:spTree>
    <p:extLst>
      <p:ext uri="{BB962C8B-B14F-4D97-AF65-F5344CB8AC3E}">
        <p14:creationId xmlns:p14="http://schemas.microsoft.com/office/powerpoint/2010/main" val="180459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t>Communication &amp;</a:t>
            </a:r>
            <a:r>
              <a:rPr lang="en-US" sz="3200" dirty="0">
                <a:solidFill>
                  <a:schemeClr val="tx1">
                    <a:lumMod val="75000"/>
                    <a:lumOff val="25000"/>
                  </a:schemeClr>
                </a:solidFill>
                <a:latin typeface="+mj-lt"/>
              </a:rPr>
              <a:t> </a:t>
            </a:r>
            <a:r>
              <a:rPr lang="en-US" sz="3200" dirty="0">
                <a:solidFill>
                  <a:schemeClr val="tx1">
                    <a:lumMod val="75000"/>
                    <a:lumOff val="25000"/>
                  </a:schemeClr>
                </a:solidFill>
              </a:rPr>
              <a:t>Organizing Support from Friends &amp; Family</a:t>
            </a:r>
          </a:p>
        </p:txBody>
      </p:sp>
      <p:sp>
        <p:nvSpPr>
          <p:cNvPr id="4" name="TextBox 3">
            <a:extLst>
              <a:ext uri="{FF2B5EF4-FFF2-40B4-BE49-F238E27FC236}">
                <a16:creationId xmlns:a16="http://schemas.microsoft.com/office/drawing/2014/main" id="{8F36EB4E-B1DF-4B27-BFF0-DBBDC730949D}"/>
              </a:ext>
            </a:extLst>
          </p:cNvPr>
          <p:cNvSpPr txBox="1"/>
          <p:nvPr/>
        </p:nvSpPr>
        <p:spPr>
          <a:xfrm>
            <a:off x="5821251" y="1440410"/>
            <a:ext cx="5918336" cy="4650627"/>
          </a:xfrm>
          <a:prstGeom prst="rect">
            <a:avLst/>
          </a:prstGeom>
          <a:noFill/>
        </p:spPr>
        <p:txBody>
          <a:bodyPr wrap="square" lIns="0" tIns="0" rIns="0" bIns="0" rtlCol="0">
            <a:noAutofit/>
          </a:bodyPr>
          <a:lstStyle/>
          <a:p>
            <a:r>
              <a:rPr lang="en-US" sz="2400" b="1" dirty="0"/>
              <a:t>Caring Bridge</a:t>
            </a:r>
          </a:p>
          <a:p>
            <a:r>
              <a:rPr lang="en-US" sz="2200" dirty="0">
                <a:hlinkClick r:id="rId3"/>
              </a:rPr>
              <a:t>www.caringbridge.org</a:t>
            </a:r>
            <a:r>
              <a:rPr lang="en-US" sz="2200" dirty="0"/>
              <a:t> </a:t>
            </a:r>
          </a:p>
          <a:p>
            <a:pPr marL="285750" indent="-285750">
              <a:buFontTx/>
              <a:buChar char="-"/>
            </a:pPr>
            <a:r>
              <a:rPr lang="en-US" sz="2000" dirty="0"/>
              <a:t>Journal/communication tool</a:t>
            </a:r>
          </a:p>
          <a:p>
            <a:pPr marL="285750" indent="-285750">
              <a:buFontTx/>
              <a:buChar char="-"/>
            </a:pPr>
            <a:r>
              <a:rPr lang="en-US" sz="2000" dirty="0"/>
              <a:t>Identify tasks and chores that your social supports can volunteer to assist with</a:t>
            </a:r>
          </a:p>
          <a:p>
            <a:pPr marL="285750" indent="-285750">
              <a:buFontTx/>
              <a:buChar char="-"/>
            </a:pPr>
            <a:r>
              <a:rPr lang="en-US" sz="2000" dirty="0"/>
              <a:t>Start a meal train </a:t>
            </a:r>
          </a:p>
          <a:p>
            <a:r>
              <a:rPr lang="en-US" sz="2200" b="1" dirty="0"/>
              <a:t/>
            </a:r>
            <a:br>
              <a:rPr lang="en-US" sz="2200" b="1" dirty="0"/>
            </a:br>
            <a:endParaRPr lang="en-US" sz="2200" b="1" dirty="0"/>
          </a:p>
          <a:p>
            <a:r>
              <a:rPr lang="en-US" sz="2400" b="1" dirty="0" err="1"/>
              <a:t>Lotsa</a:t>
            </a:r>
            <a:r>
              <a:rPr lang="en-US" sz="2400" b="1" dirty="0"/>
              <a:t> Helping Hands</a:t>
            </a:r>
          </a:p>
          <a:p>
            <a:r>
              <a:rPr lang="en-US" sz="2200" dirty="0">
                <a:hlinkClick r:id="rId4"/>
              </a:rPr>
              <a:t>lotsahelpinghands.com</a:t>
            </a:r>
            <a:endParaRPr lang="en-US" sz="2200" dirty="0"/>
          </a:p>
          <a:p>
            <a:pPr marL="285750" indent="-285750">
              <a:buFontTx/>
              <a:buChar char="-"/>
            </a:pPr>
            <a:r>
              <a:rPr lang="en-US" sz="2000" dirty="0"/>
              <a:t>Care </a:t>
            </a:r>
            <a:r>
              <a:rPr lang="en-US" sz="2000" dirty="0" smtClean="0"/>
              <a:t>Calendar tool </a:t>
            </a:r>
            <a:r>
              <a:rPr lang="en-US" sz="2000" dirty="0"/>
              <a:t>for friends and family to schedule their support and assistance with your needs (meals, rides, appointments, </a:t>
            </a:r>
            <a:r>
              <a:rPr lang="en-US" sz="2000" dirty="0" err="1"/>
              <a:t>etc</a:t>
            </a:r>
            <a:r>
              <a:rPr lang="en-US" sz="2000" dirty="0"/>
              <a:t>)</a:t>
            </a:r>
          </a:p>
          <a:p>
            <a:pPr marL="285750" indent="-285750">
              <a:buFontTx/>
              <a:buChar char="-"/>
            </a:pPr>
            <a:r>
              <a:rPr lang="en-US" sz="2000" dirty="0"/>
              <a:t>Communication tool to provide updates and announcements</a:t>
            </a:r>
          </a:p>
          <a:p>
            <a:pPr marL="285750" indent="-285750">
              <a:buFontTx/>
              <a:buChar char="-"/>
            </a:pPr>
            <a:r>
              <a:rPr lang="en-US" sz="2000" dirty="0"/>
              <a:t>Allows family/friends to post well-wishes</a:t>
            </a:r>
          </a:p>
          <a:p>
            <a:endParaRPr lang="en-US" sz="1200" b="1" dirty="0"/>
          </a:p>
          <a:p>
            <a:pPr algn="l"/>
            <a:endParaRPr lang="en-US" sz="1200" dirty="0">
              <a:solidFill>
                <a:schemeClr val="tx1">
                  <a:lumMod val="75000"/>
                  <a:lumOff val="25000"/>
                </a:schemeClr>
              </a:solidFill>
              <a:latin typeface="+mn-lt"/>
            </a:endParaRPr>
          </a:p>
        </p:txBody>
      </p:sp>
      <p:pic>
        <p:nvPicPr>
          <p:cNvPr id="5" name="Picture Placeholder 14">
            <a:extLst>
              <a:ext uri="{FF2B5EF4-FFF2-40B4-BE49-F238E27FC236}">
                <a16:creationId xmlns:a16="http://schemas.microsoft.com/office/drawing/2014/main" id="{C72831A5-4820-4B38-88E4-3AB22E35C5F7}"/>
              </a:ext>
            </a:extLst>
          </p:cNvPr>
          <p:cNvPicPr>
            <a:picLocks noChangeAspect="1"/>
          </p:cNvPicPr>
          <p:nvPr/>
        </p:nvPicPr>
        <p:blipFill>
          <a:blip r:embed="rId5">
            <a:extLst>
              <a:ext uri="{28A0092B-C50C-407E-A947-70E740481C1C}">
                <a14:useLocalDpi xmlns:a14="http://schemas.microsoft.com/office/drawing/2010/main" val="0"/>
              </a:ext>
            </a:extLst>
          </a:blip>
          <a:srcRect l="22483" r="22483"/>
          <a:stretch>
            <a:fillRect/>
          </a:stretch>
        </p:blipFill>
        <p:spPr>
          <a:xfrm>
            <a:off x="144427" y="1531099"/>
            <a:ext cx="5110154" cy="5165124"/>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p:spPr>
      </p:pic>
    </p:spTree>
    <p:extLst>
      <p:ext uri="{BB962C8B-B14F-4D97-AF65-F5344CB8AC3E}">
        <p14:creationId xmlns:p14="http://schemas.microsoft.com/office/powerpoint/2010/main" val="401361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645A1B7-8B88-4D90-983D-BAA2E9AAFFD3}"/>
              </a:ext>
            </a:extLst>
          </p:cNvPr>
          <p:cNvSpPr>
            <a:spLocks noGrp="1"/>
          </p:cNvSpPr>
          <p:nvPr>
            <p:ph idx="15"/>
          </p:nvPr>
        </p:nvSpPr>
        <p:spPr>
          <a:xfrm>
            <a:off x="2768958" y="3296992"/>
            <a:ext cx="4301543" cy="2675867"/>
          </a:xfrm>
        </p:spPr>
        <p:txBody>
          <a:bodyPr anchor="t"/>
          <a:lstStyle/>
          <a:p>
            <a:pPr marL="0" indent="0">
              <a:buNone/>
            </a:pPr>
            <a:r>
              <a:rPr lang="en-US" sz="2800" dirty="0">
                <a:latin typeface="+mj-lt"/>
              </a:rPr>
              <a:t/>
            </a:r>
            <a:br>
              <a:rPr lang="en-US" sz="2800" dirty="0">
                <a:latin typeface="+mj-lt"/>
              </a:rPr>
            </a:br>
            <a:r>
              <a:rPr lang="en-US" sz="2800" dirty="0">
                <a:latin typeface="+mj-lt"/>
              </a:rPr>
              <a:t>		</a:t>
            </a:r>
            <a:r>
              <a:rPr lang="en-US" sz="2800" b="1" dirty="0"/>
              <a:t>            </a:t>
            </a:r>
            <a:br>
              <a:rPr lang="en-US" sz="2800" b="1" dirty="0"/>
            </a:br>
            <a:r>
              <a:rPr lang="en-US" sz="2400" b="1" dirty="0" err="1"/>
              <a:t>Imerman</a:t>
            </a:r>
            <a:r>
              <a:rPr lang="en-US" sz="2400" b="1" dirty="0"/>
              <a:t> Angels</a:t>
            </a:r>
            <a:r>
              <a:rPr lang="en-US" sz="2400" dirty="0">
                <a:latin typeface="+mj-lt"/>
              </a:rPr>
              <a:t/>
            </a:r>
            <a:br>
              <a:rPr lang="en-US" sz="2400" dirty="0">
                <a:latin typeface="+mj-lt"/>
              </a:rPr>
            </a:br>
            <a:r>
              <a:rPr lang="en-US" sz="2400" dirty="0"/>
              <a:t>imermanangels.org</a:t>
            </a:r>
          </a:p>
          <a:p>
            <a:pPr marL="0" indent="0">
              <a:buNone/>
            </a:pPr>
            <a:endParaRPr lang="en-US" sz="2400" dirty="0">
              <a:latin typeface="+mj-lt"/>
            </a:endParaRPr>
          </a:p>
          <a:p>
            <a:pPr marL="0" indent="0">
              <a:buNone/>
            </a:pPr>
            <a:r>
              <a:rPr lang="en-US" sz="2400" b="1" dirty="0"/>
              <a:t>OCRA Woman to Woman (W2W)</a:t>
            </a:r>
            <a:r>
              <a:rPr lang="en-US" sz="2400" dirty="0">
                <a:latin typeface="+mj-lt"/>
              </a:rPr>
              <a:t/>
            </a:r>
            <a:br>
              <a:rPr lang="en-US" sz="2400" dirty="0">
                <a:latin typeface="+mj-lt"/>
              </a:rPr>
            </a:br>
            <a:r>
              <a:rPr lang="en-US" sz="2400" dirty="0"/>
              <a:t>ocrahope.org</a:t>
            </a:r>
          </a:p>
          <a:p>
            <a:pPr marL="266700" lvl="1" indent="0">
              <a:buNone/>
            </a:pPr>
            <a:endParaRPr lang="en-US" sz="2400" dirty="0"/>
          </a:p>
          <a:p>
            <a:endParaRPr lang="en-US" sz="3600" dirty="0">
              <a:latin typeface="+mj-lt"/>
            </a:endParaRPr>
          </a:p>
          <a:p>
            <a:pPr marL="0" indent="0">
              <a:buNone/>
            </a:pPr>
            <a:r>
              <a:rPr lang="en-US" sz="3600" dirty="0">
                <a:latin typeface="+mj-lt"/>
              </a:rPr>
              <a:t/>
            </a:r>
            <a:br>
              <a:rPr lang="en-US" sz="3600" dirty="0">
                <a:latin typeface="+mj-lt"/>
              </a:rPr>
            </a:br>
            <a:r>
              <a:rPr lang="en-US" sz="3600" dirty="0">
                <a:latin typeface="+mj-lt"/>
              </a:rPr>
              <a:t> </a:t>
            </a:r>
          </a:p>
          <a:p>
            <a:pPr marL="0" indent="0">
              <a:buNone/>
            </a:pPr>
            <a:endParaRPr lang="en-US" dirty="0"/>
          </a:p>
        </p:txBody>
      </p:sp>
      <p:sp>
        <p:nvSpPr>
          <p:cNvPr id="7" name="TextBox 6">
            <a:extLst>
              <a:ext uri="{FF2B5EF4-FFF2-40B4-BE49-F238E27FC236}">
                <a16:creationId xmlns:a16="http://schemas.microsoft.com/office/drawing/2014/main" id="{395B4B74-51E9-4CEF-BBFA-2202B17976B7}"/>
              </a:ext>
            </a:extLst>
          </p:cNvPr>
          <p:cNvSpPr txBox="1"/>
          <p:nvPr/>
        </p:nvSpPr>
        <p:spPr>
          <a:xfrm>
            <a:off x="211014" y="288388"/>
            <a:ext cx="11317459" cy="766689"/>
          </a:xfrm>
          <a:prstGeom prst="rect">
            <a:avLst/>
          </a:prstGeom>
          <a:noFill/>
        </p:spPr>
        <p:txBody>
          <a:bodyPr wrap="square" lIns="0" tIns="0" rIns="0" bIns="0" rtlCol="0">
            <a:noAutofit/>
          </a:bodyPr>
          <a:lstStyle/>
          <a:p>
            <a:pPr algn="l"/>
            <a:r>
              <a:rPr lang="en-US" sz="3200" dirty="0">
                <a:solidFill>
                  <a:schemeClr val="tx1">
                    <a:lumMod val="75000"/>
                    <a:lumOff val="25000"/>
                  </a:schemeClr>
                </a:solidFill>
                <a:latin typeface="+mj-lt"/>
              </a:rPr>
              <a:t>Resources &amp; Support</a:t>
            </a:r>
            <a:br>
              <a:rPr lang="en-US" sz="3200" dirty="0">
                <a:solidFill>
                  <a:schemeClr val="tx1">
                    <a:lumMod val="75000"/>
                    <a:lumOff val="25000"/>
                  </a:schemeClr>
                </a:solidFill>
                <a:latin typeface="+mj-lt"/>
              </a:rPr>
            </a:br>
            <a:r>
              <a:rPr lang="en-US" sz="3200" dirty="0">
                <a:solidFill>
                  <a:schemeClr val="tx1">
                    <a:lumMod val="75000"/>
                    <a:lumOff val="25000"/>
                  </a:schemeClr>
                </a:solidFill>
              </a:rPr>
              <a:t>One-on-One Peer Mentorship</a:t>
            </a:r>
          </a:p>
        </p:txBody>
      </p:sp>
      <p:pic>
        <p:nvPicPr>
          <p:cNvPr id="8" name="Picture Placeholder 6">
            <a:extLst>
              <a:ext uri="{FF2B5EF4-FFF2-40B4-BE49-F238E27FC236}">
                <a16:creationId xmlns:a16="http://schemas.microsoft.com/office/drawing/2014/main" id="{DB76EC40-721E-424A-9C8E-371BFE546362}"/>
              </a:ext>
            </a:extLst>
          </p:cNvPr>
          <p:cNvPicPr>
            <a:picLocks noChangeAspect="1"/>
          </p:cNvPicPr>
          <p:nvPr/>
        </p:nvPicPr>
        <p:blipFill rotWithShape="1">
          <a:blip r:embed="rId3">
            <a:extLst>
              <a:ext uri="{28A0092B-C50C-407E-A947-70E740481C1C}">
                <a14:useLocalDpi xmlns:a14="http://schemas.microsoft.com/office/drawing/2010/main" val="0"/>
              </a:ext>
            </a:extLst>
          </a:blip>
          <a:srcRect l="36291" t="-170" r="25323" b="170"/>
          <a:stretch/>
        </p:blipFill>
        <p:spPr>
          <a:xfrm>
            <a:off x="7469665" y="189731"/>
            <a:ext cx="4472635"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p:spPr>
      </p:pic>
      <p:pic>
        <p:nvPicPr>
          <p:cNvPr id="1026" name="Picture 2">
            <a:extLst>
              <a:ext uri="{FF2B5EF4-FFF2-40B4-BE49-F238E27FC236}">
                <a16:creationId xmlns:a16="http://schemas.microsoft.com/office/drawing/2014/main" id="{796C73EC-C1D1-4866-8881-471F527847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608" y="5392501"/>
            <a:ext cx="1705440" cy="4718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erman Angels – 2016 Professionals Board">
            <a:extLst>
              <a:ext uri="{FF2B5EF4-FFF2-40B4-BE49-F238E27FC236}">
                <a16:creationId xmlns:a16="http://schemas.microsoft.com/office/drawing/2014/main" id="{A4D8C34B-6FE1-4108-9588-22591113A5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144" y="3430438"/>
            <a:ext cx="1807904" cy="18079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5901" y="1674254"/>
            <a:ext cx="6700510" cy="1043188"/>
          </a:xfrm>
          <a:prstGeom prst="rect">
            <a:avLst/>
          </a:prstGeom>
          <a:noFill/>
        </p:spPr>
        <p:txBody>
          <a:bodyPr wrap="square" lIns="0" tIns="0" rIns="0" bIns="0" rtlCol="0">
            <a:noAutofit/>
          </a:bodyPr>
          <a:lstStyle/>
          <a:p>
            <a:r>
              <a:rPr lang="en-US" sz="2400" dirty="0">
                <a:solidFill>
                  <a:schemeClr val="tx1">
                    <a:lumMod val="75000"/>
                    <a:lumOff val="25000"/>
                  </a:schemeClr>
                </a:solidFill>
              </a:rPr>
              <a:t>The mentorship matching process</a:t>
            </a:r>
          </a:p>
          <a:p>
            <a:pPr algn="l"/>
            <a:endParaRPr lang="en-US" sz="2400" dirty="0">
              <a:solidFill>
                <a:schemeClr val="tx1">
                  <a:lumMod val="75000"/>
                  <a:lumOff val="25000"/>
                </a:schemeClr>
              </a:solidFill>
            </a:endParaRPr>
          </a:p>
          <a:p>
            <a:pPr algn="l"/>
            <a:r>
              <a:rPr lang="en-US" sz="2400" dirty="0">
                <a:solidFill>
                  <a:schemeClr val="tx1">
                    <a:lumMod val="75000"/>
                    <a:lumOff val="25000"/>
                  </a:schemeClr>
                </a:solidFill>
              </a:rPr>
              <a:t>Benefits of mentorship, guidance, and emotional support from someone who “gets it”</a:t>
            </a:r>
          </a:p>
          <a:p>
            <a:pPr algn="l"/>
            <a:endParaRPr lang="en-US" sz="1200" dirty="0">
              <a:solidFill>
                <a:schemeClr val="tx1">
                  <a:lumMod val="75000"/>
                  <a:lumOff val="25000"/>
                </a:schemeClr>
              </a:solidFill>
              <a:latin typeface="+mn-lt"/>
            </a:endParaRPr>
          </a:p>
        </p:txBody>
      </p:sp>
    </p:spTree>
    <p:extLst>
      <p:ext uri="{BB962C8B-B14F-4D97-AF65-F5344CB8AC3E}">
        <p14:creationId xmlns:p14="http://schemas.microsoft.com/office/powerpoint/2010/main" val="932194918"/>
      </p:ext>
    </p:extLst>
  </p:cSld>
  <p:clrMapOvr>
    <a:masterClrMapping/>
  </p:clrMapOvr>
</p:sld>
</file>

<file path=ppt/theme/theme1.xml><?xml version="1.0" encoding="utf-8"?>
<a:theme xmlns:a="http://schemas.openxmlformats.org/drawingml/2006/main" name="Office Theme">
  <a:themeElements>
    <a:clrScheme name="Great Pitch Decks - Environment">
      <a:dk1>
        <a:sysClr val="windowText" lastClr="000000"/>
      </a:dk1>
      <a:lt1>
        <a:sysClr val="window" lastClr="FFFFFF"/>
      </a:lt1>
      <a:dk2>
        <a:srgbClr val="375C1E"/>
      </a:dk2>
      <a:lt2>
        <a:srgbClr val="E2DFCC"/>
      </a:lt2>
      <a:accent1>
        <a:srgbClr val="9ACB39"/>
      </a:accent1>
      <a:accent2>
        <a:srgbClr val="64C24A"/>
      </a:accent2>
      <a:accent3>
        <a:srgbClr val="297D53"/>
      </a:accent3>
      <a:accent4>
        <a:srgbClr val="FECF3F"/>
      </a:accent4>
      <a:accent5>
        <a:srgbClr val="F99D40"/>
      </a:accent5>
      <a:accent6>
        <a:srgbClr val="715C21"/>
      </a:accent6>
      <a:hlink>
        <a:srgbClr val="63A537"/>
      </a:hlink>
      <a:folHlink>
        <a:srgbClr val="63A537"/>
      </a:folHlink>
    </a:clrScheme>
    <a:fontScheme name="Custom 143">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smtClean="0">
            <a:solidFill>
              <a:schemeClr val="tx1">
                <a:lumMod val="75000"/>
                <a:lumOff val="25000"/>
              </a:schemeClr>
            </a:solidFill>
            <a:latin typeface="+mn-lt"/>
          </a:defRPr>
        </a:defPPr>
      </a:lstStyle>
    </a:txDef>
  </a:objectDefaults>
  <a:extraClrSchemeLst/>
  <a:extLst>
    <a:ext uri="{05A4C25C-085E-4340-85A3-A5531E510DB2}">
      <thm15:themeFamily xmlns:thm15="http://schemas.microsoft.com/office/thememl/2012/main" name="TF16411174_Pitch deck_AAS_v5" id="{A82770BA-62BC-4528-9468-1207E61BFB64}" vid="{B7E69C18-93BB-4DCC-8C49-BE1813F33B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96DB9DAA-588F-4E7A-A8D1-E2EBF048F1AE}">
  <ds:schemaRefs>
    <ds:schemaRef ds:uri="http://schemas.microsoft.com/sharepoint/v3/contenttype/forms"/>
  </ds:schemaRefs>
</ds:datastoreItem>
</file>

<file path=customXml/itemProps2.xml><?xml version="1.0" encoding="utf-8"?>
<ds:datastoreItem xmlns:ds="http://schemas.openxmlformats.org/officeDocument/2006/customXml" ds:itemID="{8332F27D-DD05-4984-A261-62350E39A0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C5C908-4F22-4D49-B2AD-A48F9AB51175}">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Pitch deck</Template>
  <TotalTime>0</TotalTime>
  <Words>2601</Words>
  <Application>Microsoft Office PowerPoint</Application>
  <PresentationFormat>Widescreen</PresentationFormat>
  <Paragraphs>210</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Courier New</vt:lpstr>
      <vt:lpstr>Rockwell</vt:lpstr>
      <vt:lpstr>Sitka Heading</vt:lpstr>
      <vt:lpstr>Times New Roman</vt:lpstr>
      <vt:lpstr>Vivaldi</vt:lpstr>
      <vt:lpstr>Office Theme</vt:lpstr>
      <vt:lpstr>Creating Space for Joy &amp; Hope Utilizing Social Support &amp; Community Resources </vt:lpstr>
      <vt:lpstr>PowerPoint Presentation</vt:lpstr>
      <vt:lpstr>PowerPoint Presentation</vt:lpstr>
      <vt:lpstr>PowerPoint Presentation</vt:lpstr>
      <vt:lpstr>PowerPoint Presentation</vt:lpstr>
      <vt:lpstr>PowerPoint Presentation</vt:lpstr>
      <vt:lpstr>The Many Facets of Self &amp; Well-being   Physical  Emotional   Psychological  Social &amp; relational  Occupational   Recreation &amp; interests  Intellectual  Spirituality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2021-05-19T14:52:36Z</dcterms:created>
  <dcterms:modified xsi:type="dcterms:W3CDTF">2021-10-16T13:55:19Z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